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9" r:id="rId4"/>
    <p:sldId id="268" r:id="rId5"/>
    <p:sldId id="258" r:id="rId6"/>
    <p:sldId id="265" r:id="rId7"/>
    <p:sldId id="263" r:id="rId8"/>
    <p:sldId id="259" r:id="rId9"/>
    <p:sldId id="262" r:id="rId10"/>
    <p:sldId id="266" r:id="rId11"/>
    <p:sldId id="267" r:id="rId12"/>
    <p:sldId id="26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CD25A3-0877-4C89-B532-F7EE119656CE}" v="64" dt="2023-06-25T16:30:49.656"/>
    <p1510:client id="{27A21507-DF65-42E7-9CE8-170D265266BD}" v="28" dt="2023-06-25T17:25:19.069"/>
    <p1510:client id="{39D41C36-7496-468B-928C-77BE320D5A0A}" v="1000" dt="2023-06-25T18:53:07.133"/>
    <p1510:client id="{B40A51DE-0E0E-4E65-8557-EA9C4A0C42F5}" v="1" dt="2023-06-27T16:46:50.491"/>
    <p1510:client id="{E2EF2FBD-A098-4EF2-9D75-3A1E28D507D5}" v="11" dt="2023-06-25T17:29:17.6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lluri Harshitha" userId="d5a02cc3ff16e371" providerId="Windows Live" clId="Web-{E2EF2FBD-A098-4EF2-9D75-3A1E28D507D5}"/>
    <pc:docChg chg="addSld modSld">
      <pc:chgData name="Talluri Harshitha" userId="d5a02cc3ff16e371" providerId="Windows Live" clId="Web-{E2EF2FBD-A098-4EF2-9D75-3A1E28D507D5}" dt="2023-06-25T17:29:17.653" v="9"/>
      <pc:docMkLst>
        <pc:docMk/>
      </pc:docMkLst>
      <pc:sldChg chg="addSp modSp">
        <pc:chgData name="Talluri Harshitha" userId="d5a02cc3ff16e371" providerId="Windows Live" clId="Web-{E2EF2FBD-A098-4EF2-9D75-3A1E28D507D5}" dt="2023-06-25T17:29:02.340" v="2" actId="14100"/>
        <pc:sldMkLst>
          <pc:docMk/>
          <pc:sldMk cId="4079067107" sldId="256"/>
        </pc:sldMkLst>
        <pc:picChg chg="add mod">
          <ac:chgData name="Talluri Harshitha" userId="d5a02cc3ff16e371" providerId="Windows Live" clId="Web-{E2EF2FBD-A098-4EF2-9D75-3A1E28D507D5}" dt="2023-06-25T17:29:02.340" v="2" actId="14100"/>
          <ac:picMkLst>
            <pc:docMk/>
            <pc:sldMk cId="4079067107" sldId="256"/>
            <ac:picMk id="4" creationId="{244F002D-AEFA-3255-E08F-D8833A77B5A7}"/>
          </ac:picMkLst>
        </pc:picChg>
      </pc:sldChg>
      <pc:sldChg chg="addSp">
        <pc:chgData name="Talluri Harshitha" userId="d5a02cc3ff16e371" providerId="Windows Live" clId="Web-{E2EF2FBD-A098-4EF2-9D75-3A1E28D507D5}" dt="2023-06-25T17:29:05.996" v="3"/>
        <pc:sldMkLst>
          <pc:docMk/>
          <pc:sldMk cId="23429535" sldId="257"/>
        </pc:sldMkLst>
        <pc:picChg chg="add">
          <ac:chgData name="Talluri Harshitha" userId="d5a02cc3ff16e371" providerId="Windows Live" clId="Web-{E2EF2FBD-A098-4EF2-9D75-3A1E28D507D5}" dt="2023-06-25T17:29:05.996" v="3"/>
          <ac:picMkLst>
            <pc:docMk/>
            <pc:sldMk cId="23429535" sldId="257"/>
            <ac:picMk id="5" creationId="{EFEA1E24-09F3-6870-AC4E-A76253346767}"/>
          </ac:picMkLst>
        </pc:picChg>
      </pc:sldChg>
      <pc:sldChg chg="addSp">
        <pc:chgData name="Talluri Harshitha" userId="d5a02cc3ff16e371" providerId="Windows Live" clId="Web-{E2EF2FBD-A098-4EF2-9D75-3A1E28D507D5}" dt="2023-06-25T17:29:07.668" v="4"/>
        <pc:sldMkLst>
          <pc:docMk/>
          <pc:sldMk cId="2792927878" sldId="258"/>
        </pc:sldMkLst>
        <pc:picChg chg="add">
          <ac:chgData name="Talluri Harshitha" userId="d5a02cc3ff16e371" providerId="Windows Live" clId="Web-{E2EF2FBD-A098-4EF2-9D75-3A1E28D507D5}" dt="2023-06-25T17:29:07.668" v="4"/>
          <ac:picMkLst>
            <pc:docMk/>
            <pc:sldMk cId="2792927878" sldId="258"/>
            <ac:picMk id="5" creationId="{CBBB56A6-147A-2EE0-63DB-29C6ECDAEEAD}"/>
          </ac:picMkLst>
        </pc:picChg>
      </pc:sldChg>
      <pc:sldChg chg="addSp">
        <pc:chgData name="Talluri Harshitha" userId="d5a02cc3ff16e371" providerId="Windows Live" clId="Web-{E2EF2FBD-A098-4EF2-9D75-3A1E28D507D5}" dt="2023-06-25T17:29:08.981" v="5"/>
        <pc:sldMkLst>
          <pc:docMk/>
          <pc:sldMk cId="899123688" sldId="259"/>
        </pc:sldMkLst>
        <pc:picChg chg="add">
          <ac:chgData name="Talluri Harshitha" userId="d5a02cc3ff16e371" providerId="Windows Live" clId="Web-{E2EF2FBD-A098-4EF2-9D75-3A1E28D507D5}" dt="2023-06-25T17:29:08.981" v="5"/>
          <ac:picMkLst>
            <pc:docMk/>
            <pc:sldMk cId="899123688" sldId="259"/>
            <ac:picMk id="5" creationId="{97C2C912-4E84-9E4A-8F5A-40B8351461F8}"/>
          </ac:picMkLst>
        </pc:picChg>
      </pc:sldChg>
      <pc:sldChg chg="addSp new">
        <pc:chgData name="Talluri Harshitha" userId="d5a02cc3ff16e371" providerId="Windows Live" clId="Web-{E2EF2FBD-A098-4EF2-9D75-3A1E28D507D5}" dt="2023-06-25T17:29:16.465" v="8"/>
        <pc:sldMkLst>
          <pc:docMk/>
          <pc:sldMk cId="3967522882" sldId="261"/>
        </pc:sldMkLst>
        <pc:picChg chg="add">
          <ac:chgData name="Talluri Harshitha" userId="d5a02cc3ff16e371" providerId="Windows Live" clId="Web-{E2EF2FBD-A098-4EF2-9D75-3A1E28D507D5}" dt="2023-06-25T17:29:16.465" v="8"/>
          <ac:picMkLst>
            <pc:docMk/>
            <pc:sldMk cId="3967522882" sldId="261"/>
            <ac:picMk id="3" creationId="{40B00A15-984F-0DB1-1D00-A7E5A174CAE3}"/>
          </ac:picMkLst>
        </pc:picChg>
      </pc:sldChg>
      <pc:sldChg chg="addSp new">
        <pc:chgData name="Talluri Harshitha" userId="d5a02cc3ff16e371" providerId="Windows Live" clId="Web-{E2EF2FBD-A098-4EF2-9D75-3A1E28D507D5}" dt="2023-06-25T17:29:17.653" v="9"/>
        <pc:sldMkLst>
          <pc:docMk/>
          <pc:sldMk cId="2149469144" sldId="262"/>
        </pc:sldMkLst>
        <pc:picChg chg="add">
          <ac:chgData name="Talluri Harshitha" userId="d5a02cc3ff16e371" providerId="Windows Live" clId="Web-{E2EF2FBD-A098-4EF2-9D75-3A1E28D507D5}" dt="2023-06-25T17:29:17.653" v="9"/>
          <ac:picMkLst>
            <pc:docMk/>
            <pc:sldMk cId="2149469144" sldId="262"/>
            <ac:picMk id="3" creationId="{9782EC68-9CC8-455B-CC79-EDB5B3E3889A}"/>
          </ac:picMkLst>
        </pc:picChg>
      </pc:sldChg>
    </pc:docChg>
  </pc:docChgLst>
  <pc:docChgLst>
    <pc:chgData name="Talluri Harshitha" userId="d5a02cc3ff16e371" providerId="Windows Live" clId="Web-{39D41C36-7496-468B-928C-77BE320D5A0A}"/>
    <pc:docChg chg="addSld delSld modSld sldOrd">
      <pc:chgData name="Talluri Harshitha" userId="d5a02cc3ff16e371" providerId="Windows Live" clId="Web-{39D41C36-7496-468B-928C-77BE320D5A0A}" dt="2023-06-25T18:53:07.117" v="702" actId="1076"/>
      <pc:docMkLst>
        <pc:docMk/>
      </pc:docMkLst>
      <pc:sldChg chg="addSp modSp">
        <pc:chgData name="Talluri Harshitha" userId="d5a02cc3ff16e371" providerId="Windows Live" clId="Web-{39D41C36-7496-468B-928C-77BE320D5A0A}" dt="2023-06-25T18:45:38.058" v="507" actId="1076"/>
        <pc:sldMkLst>
          <pc:docMk/>
          <pc:sldMk cId="4079067107" sldId="256"/>
        </pc:sldMkLst>
        <pc:spChg chg="mod">
          <ac:chgData name="Talluri Harshitha" userId="d5a02cc3ff16e371" providerId="Windows Live" clId="Web-{39D41C36-7496-468B-928C-77BE320D5A0A}" dt="2023-06-25T18:45:35.214" v="506" actId="1076"/>
          <ac:spMkLst>
            <pc:docMk/>
            <pc:sldMk cId="4079067107" sldId="256"/>
            <ac:spMk id="2" creationId="{151E4485-3EB1-C55C-E1E8-298AB3018EE4}"/>
          </ac:spMkLst>
        </pc:spChg>
        <pc:spChg chg="mod">
          <ac:chgData name="Talluri Harshitha" userId="d5a02cc3ff16e371" providerId="Windows Live" clId="Web-{39D41C36-7496-468B-928C-77BE320D5A0A}" dt="2023-06-25T18:39:21.755" v="437" actId="1076"/>
          <ac:spMkLst>
            <pc:docMk/>
            <pc:sldMk cId="4079067107" sldId="256"/>
            <ac:spMk id="3" creationId="{293541C7-34EC-62C2-C72C-9408AA565BCD}"/>
          </ac:spMkLst>
        </pc:spChg>
        <pc:spChg chg="add mod">
          <ac:chgData name="Talluri Harshitha" userId="d5a02cc3ff16e371" providerId="Windows Live" clId="Web-{39D41C36-7496-468B-928C-77BE320D5A0A}" dt="2023-06-25T18:45:38.058" v="507" actId="1076"/>
          <ac:spMkLst>
            <pc:docMk/>
            <pc:sldMk cId="4079067107" sldId="256"/>
            <ac:spMk id="5" creationId="{F548CC36-3D0E-BD19-7974-4FEE221044A2}"/>
          </ac:spMkLst>
        </pc:spChg>
      </pc:sldChg>
      <pc:sldChg chg="modSp">
        <pc:chgData name="Talluri Harshitha" userId="d5a02cc3ff16e371" providerId="Windows Live" clId="Web-{39D41C36-7496-468B-928C-77BE320D5A0A}" dt="2023-06-25T18:45:52.059" v="512" actId="14100"/>
        <pc:sldMkLst>
          <pc:docMk/>
          <pc:sldMk cId="23429535" sldId="257"/>
        </pc:sldMkLst>
        <pc:spChg chg="mod">
          <ac:chgData name="Talluri Harshitha" userId="d5a02cc3ff16e371" providerId="Windows Live" clId="Web-{39D41C36-7496-468B-928C-77BE320D5A0A}" dt="2023-06-25T18:44:20.616" v="481" actId="20577"/>
          <ac:spMkLst>
            <pc:docMk/>
            <pc:sldMk cId="23429535" sldId="257"/>
            <ac:spMk id="2" creationId="{346D9BB9-9290-CD26-6E3B-53030BFB0E99}"/>
          </ac:spMkLst>
        </pc:spChg>
        <pc:spChg chg="mod">
          <ac:chgData name="Talluri Harshitha" userId="d5a02cc3ff16e371" providerId="Windows Live" clId="Web-{39D41C36-7496-468B-928C-77BE320D5A0A}" dt="2023-06-25T18:45:52.059" v="512" actId="14100"/>
          <ac:spMkLst>
            <pc:docMk/>
            <pc:sldMk cId="23429535" sldId="257"/>
            <ac:spMk id="3" creationId="{D34C1DC7-54F1-D427-A569-1B93FFA53FDB}"/>
          </ac:spMkLst>
        </pc:spChg>
        <pc:picChg chg="mod">
          <ac:chgData name="Talluri Harshitha" userId="d5a02cc3ff16e371" providerId="Windows Live" clId="Web-{39D41C36-7496-468B-928C-77BE320D5A0A}" dt="2023-06-25T18:43:53.443" v="473" actId="1076"/>
          <ac:picMkLst>
            <pc:docMk/>
            <pc:sldMk cId="23429535" sldId="257"/>
            <ac:picMk id="5" creationId="{EFEA1E24-09F3-6870-AC4E-A76253346767}"/>
          </ac:picMkLst>
        </pc:picChg>
      </pc:sldChg>
      <pc:sldChg chg="addSp delSp modSp">
        <pc:chgData name="Talluri Harshitha" userId="d5a02cc3ff16e371" providerId="Windows Live" clId="Web-{39D41C36-7496-468B-928C-77BE320D5A0A}" dt="2023-06-25T18:11:08.766" v="356" actId="20577"/>
        <pc:sldMkLst>
          <pc:docMk/>
          <pc:sldMk cId="2792927878" sldId="258"/>
        </pc:sldMkLst>
        <pc:spChg chg="mod">
          <ac:chgData name="Talluri Harshitha" userId="d5a02cc3ff16e371" providerId="Windows Live" clId="Web-{39D41C36-7496-468B-928C-77BE320D5A0A}" dt="2023-06-25T18:10:34.264" v="351" actId="20577"/>
          <ac:spMkLst>
            <pc:docMk/>
            <pc:sldMk cId="2792927878" sldId="258"/>
            <ac:spMk id="2" creationId="{CAE7DF21-C83D-164F-18E1-624AC6EAFA0C}"/>
          </ac:spMkLst>
        </pc:spChg>
        <pc:spChg chg="del">
          <ac:chgData name="Talluri Harshitha" userId="d5a02cc3ff16e371" providerId="Windows Live" clId="Web-{39D41C36-7496-468B-928C-77BE320D5A0A}" dt="2023-06-25T17:51:14.633" v="59"/>
          <ac:spMkLst>
            <pc:docMk/>
            <pc:sldMk cId="2792927878" sldId="258"/>
            <ac:spMk id="3" creationId="{A9D47CF3-36CA-4BD2-E011-A5BA4DB14CE5}"/>
          </ac:spMkLst>
        </pc:spChg>
        <pc:spChg chg="add mod">
          <ac:chgData name="Talluri Harshitha" userId="d5a02cc3ff16e371" providerId="Windows Live" clId="Web-{39D41C36-7496-468B-928C-77BE320D5A0A}" dt="2023-06-25T18:07:04.643" v="313" actId="1076"/>
          <ac:spMkLst>
            <pc:docMk/>
            <pc:sldMk cId="2792927878" sldId="258"/>
            <ac:spMk id="4" creationId="{05C76DD5-7F46-8039-8F13-C2D7030D6ECA}"/>
          </ac:spMkLst>
        </pc:spChg>
        <pc:spChg chg="add mod">
          <ac:chgData name="Talluri Harshitha" userId="d5a02cc3ff16e371" providerId="Windows Live" clId="Web-{39D41C36-7496-468B-928C-77BE320D5A0A}" dt="2023-06-25T18:07:50.161" v="324" actId="14100"/>
          <ac:spMkLst>
            <pc:docMk/>
            <pc:sldMk cId="2792927878" sldId="258"/>
            <ac:spMk id="6" creationId="{0E37B416-E4D7-D546-27ED-1DD5D3E9A72A}"/>
          </ac:spMkLst>
        </pc:spChg>
        <pc:spChg chg="add mod">
          <ac:chgData name="Talluri Harshitha" userId="d5a02cc3ff16e371" providerId="Windows Live" clId="Web-{39D41C36-7496-468B-928C-77BE320D5A0A}" dt="2023-06-25T18:08:46.227" v="333" actId="1076"/>
          <ac:spMkLst>
            <pc:docMk/>
            <pc:sldMk cId="2792927878" sldId="258"/>
            <ac:spMk id="7" creationId="{4617D90E-70B4-79F0-F29D-C77D7F5BD821}"/>
          </ac:spMkLst>
        </pc:spChg>
        <pc:spChg chg="add mod">
          <ac:chgData name="Talluri Harshitha" userId="d5a02cc3ff16e371" providerId="Windows Live" clId="Web-{39D41C36-7496-468B-928C-77BE320D5A0A}" dt="2023-06-25T18:09:00.868" v="335" actId="1076"/>
          <ac:spMkLst>
            <pc:docMk/>
            <pc:sldMk cId="2792927878" sldId="258"/>
            <ac:spMk id="8" creationId="{67B4B7F9-0165-E339-2863-400A6F34AB84}"/>
          </ac:spMkLst>
        </pc:spChg>
        <pc:spChg chg="add mod">
          <ac:chgData name="Talluri Harshitha" userId="d5a02cc3ff16e371" providerId="Windows Live" clId="Web-{39D41C36-7496-468B-928C-77BE320D5A0A}" dt="2023-06-25T18:06:25.531" v="303" actId="1076"/>
          <ac:spMkLst>
            <pc:docMk/>
            <pc:sldMk cId="2792927878" sldId="258"/>
            <ac:spMk id="9" creationId="{D2E69456-87C1-BB01-180D-05787D981E49}"/>
          </ac:spMkLst>
        </pc:spChg>
        <pc:spChg chg="add mod">
          <ac:chgData name="Talluri Harshitha" userId="d5a02cc3ff16e371" providerId="Windows Live" clId="Web-{39D41C36-7496-468B-928C-77BE320D5A0A}" dt="2023-06-25T18:06:19.843" v="302" actId="1076"/>
          <ac:spMkLst>
            <pc:docMk/>
            <pc:sldMk cId="2792927878" sldId="258"/>
            <ac:spMk id="10" creationId="{6A7D35A4-B22A-E5FF-62A5-D830E85A24AA}"/>
          </ac:spMkLst>
        </pc:spChg>
        <pc:spChg chg="add mod">
          <ac:chgData name="Talluri Harshitha" userId="d5a02cc3ff16e371" providerId="Windows Live" clId="Web-{39D41C36-7496-468B-928C-77BE320D5A0A}" dt="2023-06-25T18:11:05.423" v="354" actId="20577"/>
          <ac:spMkLst>
            <pc:docMk/>
            <pc:sldMk cId="2792927878" sldId="258"/>
            <ac:spMk id="11" creationId="{D79BCEFB-7017-4EED-FAF6-1D333FFE8E20}"/>
          </ac:spMkLst>
        </pc:spChg>
        <pc:spChg chg="add mod">
          <ac:chgData name="Talluri Harshitha" userId="d5a02cc3ff16e371" providerId="Windows Live" clId="Web-{39D41C36-7496-468B-928C-77BE320D5A0A}" dt="2023-06-25T18:10:42.140" v="352" actId="1076"/>
          <ac:spMkLst>
            <pc:docMk/>
            <pc:sldMk cId="2792927878" sldId="258"/>
            <ac:spMk id="12" creationId="{8EAB92D9-F540-8854-A0DC-863DABCBA934}"/>
          </ac:spMkLst>
        </pc:spChg>
        <pc:spChg chg="add mod">
          <ac:chgData name="Talluri Harshitha" userId="d5a02cc3ff16e371" providerId="Windows Live" clId="Web-{39D41C36-7496-468B-928C-77BE320D5A0A}" dt="2023-06-25T18:11:08.766" v="356" actId="20577"/>
          <ac:spMkLst>
            <pc:docMk/>
            <pc:sldMk cId="2792927878" sldId="258"/>
            <ac:spMk id="13" creationId="{C51FAAF8-8F7A-EE75-D4D3-9FEC169661E6}"/>
          </ac:spMkLst>
        </pc:spChg>
        <pc:spChg chg="add mod">
          <ac:chgData name="Talluri Harshitha" userId="d5a02cc3ff16e371" providerId="Windows Live" clId="Web-{39D41C36-7496-468B-928C-77BE320D5A0A}" dt="2023-06-25T18:09:03.650" v="336" actId="1076"/>
          <ac:spMkLst>
            <pc:docMk/>
            <pc:sldMk cId="2792927878" sldId="258"/>
            <ac:spMk id="14" creationId="{A6A77365-65C3-E2D7-D515-36350273C1C9}"/>
          </ac:spMkLst>
        </pc:spChg>
        <pc:spChg chg="add mod">
          <ac:chgData name="Talluri Harshitha" userId="d5a02cc3ff16e371" providerId="Windows Live" clId="Web-{39D41C36-7496-468B-928C-77BE320D5A0A}" dt="2023-06-25T18:08:00.162" v="327" actId="1076"/>
          <ac:spMkLst>
            <pc:docMk/>
            <pc:sldMk cId="2792927878" sldId="258"/>
            <ac:spMk id="15" creationId="{1863D16A-0034-F480-C359-9EC224EA1BE4}"/>
          </ac:spMkLst>
        </pc:spChg>
        <pc:spChg chg="add del mod">
          <ac:chgData name="Talluri Harshitha" userId="d5a02cc3ff16e371" providerId="Windows Live" clId="Web-{39D41C36-7496-468B-928C-77BE320D5A0A}" dt="2023-06-25T18:06:41.423" v="306"/>
          <ac:spMkLst>
            <pc:docMk/>
            <pc:sldMk cId="2792927878" sldId="258"/>
            <ac:spMk id="16" creationId="{B36F4DD1-A6B5-70DD-32A7-3DE266787ED3}"/>
          </ac:spMkLst>
        </pc:spChg>
        <pc:spChg chg="add mod">
          <ac:chgData name="Talluri Harshitha" userId="d5a02cc3ff16e371" providerId="Windows Live" clId="Web-{39D41C36-7496-468B-928C-77BE320D5A0A}" dt="2023-06-25T18:10:54.563" v="353" actId="1076"/>
          <ac:spMkLst>
            <pc:docMk/>
            <pc:sldMk cId="2792927878" sldId="258"/>
            <ac:spMk id="17" creationId="{531CE0FC-6714-B9D8-F494-6F27296AE180}"/>
          </ac:spMkLst>
        </pc:spChg>
        <pc:spChg chg="add mod">
          <ac:chgData name="Talluri Harshitha" userId="d5a02cc3ff16e371" providerId="Windows Live" clId="Web-{39D41C36-7496-468B-928C-77BE320D5A0A}" dt="2023-06-25T18:08:26.882" v="330"/>
          <ac:spMkLst>
            <pc:docMk/>
            <pc:sldMk cId="2792927878" sldId="258"/>
            <ac:spMk id="18" creationId="{D1BB2CA1-9E8C-7306-7619-61176841CDBB}"/>
          </ac:spMkLst>
        </pc:spChg>
        <pc:spChg chg="add mod">
          <ac:chgData name="Talluri Harshitha" userId="d5a02cc3ff16e371" providerId="Windows Live" clId="Web-{39D41C36-7496-468B-928C-77BE320D5A0A}" dt="2023-06-25T18:08:39.383" v="332" actId="1076"/>
          <ac:spMkLst>
            <pc:docMk/>
            <pc:sldMk cId="2792927878" sldId="258"/>
            <ac:spMk id="19" creationId="{281BA082-8B82-1FC8-AC75-74CB0DF03A9B}"/>
          </ac:spMkLst>
        </pc:spChg>
        <pc:spChg chg="add mod">
          <ac:chgData name="Talluri Harshitha" userId="d5a02cc3ff16e371" providerId="Windows Live" clId="Web-{39D41C36-7496-468B-928C-77BE320D5A0A}" dt="2023-06-25T18:09:16.791" v="339"/>
          <ac:spMkLst>
            <pc:docMk/>
            <pc:sldMk cId="2792927878" sldId="258"/>
            <ac:spMk id="20" creationId="{904C37FF-6C81-9A8B-FAF2-4FAE55592EA2}"/>
          </ac:spMkLst>
        </pc:spChg>
        <pc:spChg chg="add mod">
          <ac:chgData name="Talluri Harshitha" userId="d5a02cc3ff16e371" providerId="Windows Live" clId="Web-{39D41C36-7496-468B-928C-77BE320D5A0A}" dt="2023-06-25T18:09:48.684" v="348" actId="14100"/>
          <ac:spMkLst>
            <pc:docMk/>
            <pc:sldMk cId="2792927878" sldId="258"/>
            <ac:spMk id="21" creationId="{812E304B-A349-E384-D724-B2177E362526}"/>
          </ac:spMkLst>
        </pc:spChg>
        <pc:spChg chg="add del mod">
          <ac:chgData name="Talluri Harshitha" userId="d5a02cc3ff16e371" providerId="Windows Live" clId="Web-{39D41C36-7496-468B-928C-77BE320D5A0A}" dt="2023-06-25T18:09:36.480" v="345"/>
          <ac:spMkLst>
            <pc:docMk/>
            <pc:sldMk cId="2792927878" sldId="258"/>
            <ac:spMk id="22" creationId="{FCF3E42B-BBD3-C12C-3462-02B445F89E3F}"/>
          </ac:spMkLst>
        </pc:spChg>
        <pc:spChg chg="add mod">
          <ac:chgData name="Talluri Harshitha" userId="d5a02cc3ff16e371" providerId="Windows Live" clId="Web-{39D41C36-7496-468B-928C-77BE320D5A0A}" dt="2023-06-25T18:09:52.778" v="349" actId="1076"/>
          <ac:spMkLst>
            <pc:docMk/>
            <pc:sldMk cId="2792927878" sldId="258"/>
            <ac:spMk id="23" creationId="{ACF8B2FB-91B4-6584-9E65-B53739E1BCF6}"/>
          </ac:spMkLst>
        </pc:spChg>
      </pc:sldChg>
      <pc:sldChg chg="addSp delSp modSp ord">
        <pc:chgData name="Talluri Harshitha" userId="d5a02cc3ff16e371" providerId="Windows Live" clId="Web-{39D41C36-7496-468B-928C-77BE320D5A0A}" dt="2023-06-25T18:53:07.117" v="702" actId="1076"/>
        <pc:sldMkLst>
          <pc:docMk/>
          <pc:sldMk cId="899123688" sldId="259"/>
        </pc:sldMkLst>
        <pc:spChg chg="add del mod">
          <ac:chgData name="Talluri Harshitha" userId="d5a02cc3ff16e371" providerId="Windows Live" clId="Web-{39D41C36-7496-468B-928C-77BE320D5A0A}" dt="2023-06-25T18:48:54.382" v="585"/>
          <ac:spMkLst>
            <pc:docMk/>
            <pc:sldMk cId="899123688" sldId="259"/>
            <ac:spMk id="3" creationId="{E26CE697-E56D-1F3D-7E55-0D4CDB264418}"/>
          </ac:spMkLst>
        </pc:spChg>
        <pc:spChg chg="add mod">
          <ac:chgData name="Talluri Harshitha" userId="d5a02cc3ff16e371" providerId="Windows Live" clId="Web-{39D41C36-7496-468B-928C-77BE320D5A0A}" dt="2023-06-25T18:53:07.117" v="702" actId="1076"/>
          <ac:spMkLst>
            <pc:docMk/>
            <pc:sldMk cId="899123688" sldId="259"/>
            <ac:spMk id="6" creationId="{3416C0D4-DE82-610A-10ED-19FE2863A7D0}"/>
          </ac:spMkLst>
        </pc:spChg>
        <pc:picChg chg="mod">
          <ac:chgData name="Talluri Harshitha" userId="d5a02cc3ff16e371" providerId="Windows Live" clId="Web-{39D41C36-7496-468B-928C-77BE320D5A0A}" dt="2023-06-25T18:53:04.445" v="701" actId="14100"/>
          <ac:picMkLst>
            <pc:docMk/>
            <pc:sldMk cId="899123688" sldId="259"/>
            <ac:picMk id="4" creationId="{A543BD81-EE41-AB7B-DC95-B7DDD6081D06}"/>
          </ac:picMkLst>
        </pc:picChg>
      </pc:sldChg>
      <pc:sldChg chg="addSp delSp modSp del">
        <pc:chgData name="Talluri Harshitha" userId="d5a02cc3ff16e371" providerId="Windows Live" clId="Web-{39D41C36-7496-468B-928C-77BE320D5A0A}" dt="2023-06-25T18:48:14.880" v="556"/>
        <pc:sldMkLst>
          <pc:docMk/>
          <pc:sldMk cId="3967522882" sldId="261"/>
        </pc:sldMkLst>
        <pc:spChg chg="add del mod">
          <ac:chgData name="Talluri Harshitha" userId="d5a02cc3ff16e371" providerId="Windows Live" clId="Web-{39D41C36-7496-468B-928C-77BE320D5A0A}" dt="2023-06-25T17:31:45.674" v="2"/>
          <ac:spMkLst>
            <pc:docMk/>
            <pc:sldMk cId="3967522882" sldId="261"/>
            <ac:spMk id="2" creationId="{30983AB7-65C3-7436-C850-CDB9D3748223}"/>
          </ac:spMkLst>
        </pc:spChg>
      </pc:sldChg>
      <pc:sldChg chg="addSp modSp">
        <pc:chgData name="Talluri Harshitha" userId="d5a02cc3ff16e371" providerId="Windows Live" clId="Web-{39D41C36-7496-468B-928C-77BE320D5A0A}" dt="2023-06-25T18:52:53.335" v="698" actId="14100"/>
        <pc:sldMkLst>
          <pc:docMk/>
          <pc:sldMk cId="2149469144" sldId="262"/>
        </pc:sldMkLst>
        <pc:spChg chg="add mod">
          <ac:chgData name="Talluri Harshitha" userId="d5a02cc3ff16e371" providerId="Windows Live" clId="Web-{39D41C36-7496-468B-928C-77BE320D5A0A}" dt="2023-06-25T18:52:06.505" v="681" actId="20577"/>
          <ac:spMkLst>
            <pc:docMk/>
            <pc:sldMk cId="2149469144" sldId="262"/>
            <ac:spMk id="4" creationId="{2294BBFD-FDBE-2C9D-D883-F8DBB09F2BBC}"/>
          </ac:spMkLst>
        </pc:spChg>
        <pc:picChg chg="add mod">
          <ac:chgData name="Talluri Harshitha" userId="d5a02cc3ff16e371" providerId="Windows Live" clId="Web-{39D41C36-7496-468B-928C-77BE320D5A0A}" dt="2023-06-25T18:52:53.335" v="698" actId="14100"/>
          <ac:picMkLst>
            <pc:docMk/>
            <pc:sldMk cId="2149469144" sldId="262"/>
            <ac:picMk id="2" creationId="{5AB79E04-C923-0EC9-3F2B-73DBF18E3FCE}"/>
          </ac:picMkLst>
        </pc:picChg>
      </pc:sldChg>
      <pc:sldChg chg="addSp modSp add replId">
        <pc:chgData name="Talluri Harshitha" userId="d5a02cc3ff16e371" providerId="Windows Live" clId="Web-{39D41C36-7496-468B-928C-77BE320D5A0A}" dt="2023-06-25T18:51:37.972" v="671" actId="1076"/>
        <pc:sldMkLst>
          <pc:docMk/>
          <pc:sldMk cId="1471186707" sldId="263"/>
        </pc:sldMkLst>
        <pc:spChg chg="add mod">
          <ac:chgData name="Talluri Harshitha" userId="d5a02cc3ff16e371" providerId="Windows Live" clId="Web-{39D41C36-7496-468B-928C-77BE320D5A0A}" dt="2023-06-25T18:51:37.972" v="671" actId="1076"/>
          <ac:spMkLst>
            <pc:docMk/>
            <pc:sldMk cId="1471186707" sldId="263"/>
            <ac:spMk id="4" creationId="{77C86F2B-3E2D-3AA6-9026-6DF1ADFC6217}"/>
          </ac:spMkLst>
        </pc:spChg>
        <pc:picChg chg="add mod">
          <ac:chgData name="Talluri Harshitha" userId="d5a02cc3ff16e371" providerId="Windows Live" clId="Web-{39D41C36-7496-468B-928C-77BE320D5A0A}" dt="2023-06-25T18:50:41.047" v="622" actId="1076"/>
          <ac:picMkLst>
            <pc:docMk/>
            <pc:sldMk cId="1471186707" sldId="263"/>
            <ac:picMk id="2" creationId="{33C44656-10E4-5788-1A04-292A1510DA9D}"/>
          </ac:picMkLst>
        </pc:picChg>
      </pc:sldChg>
      <pc:sldChg chg="new del">
        <pc:chgData name="Talluri Harshitha" userId="d5a02cc3ff16e371" providerId="Windows Live" clId="Web-{39D41C36-7496-468B-928C-77BE320D5A0A}" dt="2023-06-25T17:33:42.322" v="4"/>
        <pc:sldMkLst>
          <pc:docMk/>
          <pc:sldMk cId="1986820809" sldId="263"/>
        </pc:sldMkLst>
      </pc:sldChg>
      <pc:sldChg chg="addSp delSp modSp add del ord replId">
        <pc:chgData name="Talluri Harshitha" userId="d5a02cc3ff16e371" providerId="Windows Live" clId="Web-{39D41C36-7496-468B-928C-77BE320D5A0A}" dt="2023-06-25T18:48:12.551" v="555"/>
        <pc:sldMkLst>
          <pc:docMk/>
          <pc:sldMk cId="983054783" sldId="264"/>
        </pc:sldMkLst>
        <pc:picChg chg="add mod">
          <ac:chgData name="Talluri Harshitha" userId="d5a02cc3ff16e371" providerId="Windows Live" clId="Web-{39D41C36-7496-468B-928C-77BE320D5A0A}" dt="2023-06-25T18:48:10.911" v="554" actId="1076"/>
          <ac:picMkLst>
            <pc:docMk/>
            <pc:sldMk cId="983054783" sldId="264"/>
            <ac:picMk id="2" creationId="{EC21AA4B-2902-7CDB-9FD9-CED5040738EE}"/>
          </ac:picMkLst>
        </pc:picChg>
        <pc:picChg chg="add del mod">
          <ac:chgData name="Talluri Harshitha" userId="d5a02cc3ff16e371" providerId="Windows Live" clId="Web-{39D41C36-7496-468B-928C-77BE320D5A0A}" dt="2023-06-25T17:36:16.534" v="27"/>
          <ac:picMkLst>
            <pc:docMk/>
            <pc:sldMk cId="983054783" sldId="264"/>
            <ac:picMk id="4" creationId="{81DC57BD-2ECA-0674-3D59-4423E10E3FCE}"/>
          </ac:picMkLst>
        </pc:picChg>
        <pc:picChg chg="add del mod modCrop">
          <ac:chgData name="Talluri Harshitha" userId="d5a02cc3ff16e371" providerId="Windows Live" clId="Web-{39D41C36-7496-468B-928C-77BE320D5A0A}" dt="2023-06-25T18:48:08.707" v="553"/>
          <ac:picMkLst>
            <pc:docMk/>
            <pc:sldMk cId="983054783" sldId="264"/>
            <ac:picMk id="5" creationId="{AC2F61A1-AC88-AD5D-8F0D-D033BF0F587F}"/>
          </ac:picMkLst>
        </pc:picChg>
      </pc:sldChg>
      <pc:sldChg chg="addSp modSp add ord replId">
        <pc:chgData name="Talluri Harshitha" userId="d5a02cc3ff16e371" providerId="Windows Live" clId="Web-{39D41C36-7496-468B-928C-77BE320D5A0A}" dt="2023-06-25T18:51:45.347" v="673" actId="20577"/>
        <pc:sldMkLst>
          <pc:docMk/>
          <pc:sldMk cId="1753114121" sldId="265"/>
        </pc:sldMkLst>
        <pc:spChg chg="add mod">
          <ac:chgData name="Talluri Harshitha" userId="d5a02cc3ff16e371" providerId="Windows Live" clId="Web-{39D41C36-7496-468B-928C-77BE320D5A0A}" dt="2023-06-25T18:51:45.347" v="673" actId="20577"/>
          <ac:spMkLst>
            <pc:docMk/>
            <pc:sldMk cId="1753114121" sldId="265"/>
            <ac:spMk id="4" creationId="{A6910CD1-1F9D-0D79-F31C-8B3981FB2BAC}"/>
          </ac:spMkLst>
        </pc:spChg>
        <pc:picChg chg="add mod">
          <ac:chgData name="Talluri Harshitha" userId="d5a02cc3ff16e371" providerId="Windows Live" clId="Web-{39D41C36-7496-468B-928C-77BE320D5A0A}" dt="2023-06-25T18:47:20.673" v="527" actId="1076"/>
          <ac:picMkLst>
            <pc:docMk/>
            <pc:sldMk cId="1753114121" sldId="265"/>
            <ac:picMk id="2" creationId="{46019158-16CB-A5F7-62DF-68658CF1D3E9}"/>
          </ac:picMkLst>
        </pc:picChg>
      </pc:sldChg>
      <pc:sldChg chg="addSp delSp modSp add replId">
        <pc:chgData name="Talluri Harshitha" userId="d5a02cc3ff16e371" providerId="Windows Live" clId="Web-{39D41C36-7496-468B-928C-77BE320D5A0A}" dt="2023-06-25T18:52:10.020" v="683" actId="20577"/>
        <pc:sldMkLst>
          <pc:docMk/>
          <pc:sldMk cId="183247261" sldId="266"/>
        </pc:sldMkLst>
        <pc:spChg chg="add mod">
          <ac:chgData name="Talluri Harshitha" userId="d5a02cc3ff16e371" providerId="Windows Live" clId="Web-{39D41C36-7496-468B-928C-77BE320D5A0A}" dt="2023-06-25T18:52:10.020" v="683" actId="20577"/>
          <ac:spMkLst>
            <pc:docMk/>
            <pc:sldMk cId="183247261" sldId="266"/>
            <ac:spMk id="5" creationId="{C82A9F3E-81FB-B4BA-BA80-900448044D3D}"/>
          </ac:spMkLst>
        </pc:spChg>
        <pc:picChg chg="del">
          <ac:chgData name="Talluri Harshitha" userId="d5a02cc3ff16e371" providerId="Windows Live" clId="Web-{39D41C36-7496-468B-928C-77BE320D5A0A}" dt="2023-06-25T17:38:44.417" v="52"/>
          <ac:picMkLst>
            <pc:docMk/>
            <pc:sldMk cId="183247261" sldId="266"/>
            <ac:picMk id="2" creationId="{5AB79E04-C923-0EC9-3F2B-73DBF18E3FCE}"/>
          </ac:picMkLst>
        </pc:picChg>
        <pc:picChg chg="mod">
          <ac:chgData name="Talluri Harshitha" userId="d5a02cc3ff16e371" providerId="Windows Live" clId="Web-{39D41C36-7496-468B-928C-77BE320D5A0A}" dt="2023-06-25T17:38:56.340" v="58" actId="1076"/>
          <ac:picMkLst>
            <pc:docMk/>
            <pc:sldMk cId="183247261" sldId="266"/>
            <ac:picMk id="3" creationId="{9782EC68-9CC8-455B-CC79-EDB5B3E3889A}"/>
          </ac:picMkLst>
        </pc:picChg>
        <pc:picChg chg="add mod">
          <ac:chgData name="Talluri Harshitha" userId="d5a02cc3ff16e371" providerId="Windows Live" clId="Web-{39D41C36-7496-468B-928C-77BE320D5A0A}" dt="2023-06-25T18:49:59.372" v="614" actId="1076"/>
          <ac:picMkLst>
            <pc:docMk/>
            <pc:sldMk cId="183247261" sldId="266"/>
            <ac:picMk id="4" creationId="{F463C7B6-FF44-5C85-952D-ED3121CD53EE}"/>
          </ac:picMkLst>
        </pc:picChg>
      </pc:sldChg>
      <pc:sldChg chg="delSp modSp new">
        <pc:chgData name="Talluri Harshitha" userId="d5a02cc3ff16e371" providerId="Windows Live" clId="Web-{39D41C36-7496-468B-928C-77BE320D5A0A}" dt="2023-06-25T18:52:43.069" v="697" actId="20577"/>
        <pc:sldMkLst>
          <pc:docMk/>
          <pc:sldMk cId="3129907775" sldId="267"/>
        </pc:sldMkLst>
        <pc:spChg chg="mod">
          <ac:chgData name="Talluri Harshitha" userId="d5a02cc3ff16e371" providerId="Windows Live" clId="Web-{39D41C36-7496-468B-928C-77BE320D5A0A}" dt="2023-06-25T18:52:43.069" v="697" actId="20577"/>
          <ac:spMkLst>
            <pc:docMk/>
            <pc:sldMk cId="3129907775" sldId="267"/>
            <ac:spMk id="2" creationId="{F513526E-D148-6F7D-0691-8A9DD49EEC01}"/>
          </ac:spMkLst>
        </pc:spChg>
        <pc:spChg chg="del">
          <ac:chgData name="Talluri Harshitha" userId="d5a02cc3ff16e371" providerId="Windows Live" clId="Web-{39D41C36-7496-468B-928C-77BE320D5A0A}" dt="2023-06-25T18:52:13.693" v="684"/>
          <ac:spMkLst>
            <pc:docMk/>
            <pc:sldMk cId="3129907775" sldId="267"/>
            <ac:spMk id="3" creationId="{0176674D-D4E1-25EE-0F7D-6541D5D6ADD3}"/>
          </ac:spMkLst>
        </pc:spChg>
      </pc:sldChg>
      <pc:sldChg chg="addSp delSp modSp new">
        <pc:chgData name="Talluri Harshitha" userId="d5a02cc3ff16e371" providerId="Windows Live" clId="Web-{39D41C36-7496-468B-928C-77BE320D5A0A}" dt="2023-06-25T18:45:26.620" v="505" actId="1076"/>
        <pc:sldMkLst>
          <pc:docMk/>
          <pc:sldMk cId="4253175579" sldId="268"/>
        </pc:sldMkLst>
        <pc:spChg chg="del">
          <ac:chgData name="Talluri Harshitha" userId="d5a02cc3ff16e371" providerId="Windows Live" clId="Web-{39D41C36-7496-468B-928C-77BE320D5A0A}" dt="2023-06-25T18:37:33.764" v="394"/>
          <ac:spMkLst>
            <pc:docMk/>
            <pc:sldMk cId="4253175579" sldId="268"/>
            <ac:spMk id="2" creationId="{5A77DCC0-1C63-31F5-6955-9B9319BB59D9}"/>
          </ac:spMkLst>
        </pc:spChg>
        <pc:spChg chg="mod">
          <ac:chgData name="Talluri Harshitha" userId="d5a02cc3ff16e371" providerId="Windows Live" clId="Web-{39D41C36-7496-468B-928C-77BE320D5A0A}" dt="2023-06-25T18:45:26.620" v="505" actId="1076"/>
          <ac:spMkLst>
            <pc:docMk/>
            <pc:sldMk cId="4253175579" sldId="268"/>
            <ac:spMk id="3" creationId="{D217FD4E-BEE6-33B7-BCC9-3309B2EBF935}"/>
          </ac:spMkLst>
        </pc:spChg>
        <pc:picChg chg="add mod">
          <ac:chgData name="Talluri Harshitha" userId="d5a02cc3ff16e371" providerId="Windows Live" clId="Web-{39D41C36-7496-468B-928C-77BE320D5A0A}" dt="2023-06-25T18:45:23.807" v="504" actId="1076"/>
          <ac:picMkLst>
            <pc:docMk/>
            <pc:sldMk cId="4253175579" sldId="268"/>
            <ac:picMk id="5" creationId="{E35ECDD3-8CCB-974E-3944-B45C2083BF99}"/>
          </ac:picMkLst>
        </pc:picChg>
      </pc:sldChg>
      <pc:sldChg chg="addSp modSp new">
        <pc:chgData name="Talluri Harshitha" userId="d5a02cc3ff16e371" providerId="Windows Live" clId="Web-{39D41C36-7496-468B-928C-77BE320D5A0A}" dt="2023-06-25T18:44:14.303" v="478" actId="20577"/>
        <pc:sldMkLst>
          <pc:docMk/>
          <pc:sldMk cId="3165209406" sldId="269"/>
        </pc:sldMkLst>
        <pc:spChg chg="add mod">
          <ac:chgData name="Talluri Harshitha" userId="d5a02cc3ff16e371" providerId="Windows Live" clId="Web-{39D41C36-7496-468B-928C-77BE320D5A0A}" dt="2023-06-25T18:44:14.303" v="478" actId="20577"/>
          <ac:spMkLst>
            <pc:docMk/>
            <pc:sldMk cId="3165209406" sldId="269"/>
            <ac:spMk id="2" creationId="{2EDD126F-E59C-76A4-B2C2-E0F4BA2332A9}"/>
          </ac:spMkLst>
        </pc:spChg>
        <pc:spChg chg="add mod">
          <ac:chgData name="Talluri Harshitha" userId="d5a02cc3ff16e371" providerId="Windows Live" clId="Web-{39D41C36-7496-468B-928C-77BE320D5A0A}" dt="2023-06-25T18:38:18.845" v="414" actId="20577"/>
          <ac:spMkLst>
            <pc:docMk/>
            <pc:sldMk cId="3165209406" sldId="269"/>
            <ac:spMk id="3" creationId="{56A025E0-DDEE-8D5B-5BBE-5A24AF85A3BC}"/>
          </ac:spMkLst>
        </pc:spChg>
        <pc:picChg chg="add">
          <ac:chgData name="Talluri Harshitha" userId="d5a02cc3ff16e371" providerId="Windows Live" clId="Web-{39D41C36-7496-468B-928C-77BE320D5A0A}" dt="2023-06-25T18:38:29.689" v="417"/>
          <ac:picMkLst>
            <pc:docMk/>
            <pc:sldMk cId="3165209406" sldId="269"/>
            <ac:picMk id="5" creationId="{5B3A164C-4EBB-DDCB-8493-DD8EFE91EDAE}"/>
          </ac:picMkLst>
        </pc:picChg>
      </pc:sldChg>
    </pc:docChg>
  </pc:docChgLst>
  <pc:docChgLst>
    <pc:chgData name="Talluri Harshitha" userId="d5a02cc3ff16e371" providerId="Windows Live" clId="Web-{27A21507-DF65-42E7-9CE8-170D265266BD}"/>
    <pc:docChg chg="modSld">
      <pc:chgData name="Talluri Harshitha" userId="d5a02cc3ff16e371" providerId="Windows Live" clId="Web-{27A21507-DF65-42E7-9CE8-170D265266BD}" dt="2023-06-25T17:25:19.069" v="27" actId="14100"/>
      <pc:docMkLst>
        <pc:docMk/>
      </pc:docMkLst>
      <pc:sldChg chg="modSp">
        <pc:chgData name="Talluri Harshitha" userId="d5a02cc3ff16e371" providerId="Windows Live" clId="Web-{27A21507-DF65-42E7-9CE8-170D265266BD}" dt="2023-06-25T17:12:26.637" v="4" actId="14100"/>
        <pc:sldMkLst>
          <pc:docMk/>
          <pc:sldMk cId="4079067107" sldId="256"/>
        </pc:sldMkLst>
        <pc:spChg chg="mod">
          <ac:chgData name="Talluri Harshitha" userId="d5a02cc3ff16e371" providerId="Windows Live" clId="Web-{27A21507-DF65-42E7-9CE8-170D265266BD}" dt="2023-06-25T17:12:26.637" v="4" actId="14100"/>
          <ac:spMkLst>
            <pc:docMk/>
            <pc:sldMk cId="4079067107" sldId="256"/>
            <ac:spMk id="2" creationId="{151E4485-3EB1-C55C-E1E8-298AB3018EE4}"/>
          </ac:spMkLst>
        </pc:spChg>
      </pc:sldChg>
      <pc:sldChg chg="modSp">
        <pc:chgData name="Talluri Harshitha" userId="d5a02cc3ff16e371" providerId="Windows Live" clId="Web-{27A21507-DF65-42E7-9CE8-170D265266BD}" dt="2023-06-25T17:12:55.029" v="9" actId="1076"/>
        <pc:sldMkLst>
          <pc:docMk/>
          <pc:sldMk cId="23429535" sldId="257"/>
        </pc:sldMkLst>
        <pc:spChg chg="mod">
          <ac:chgData name="Talluri Harshitha" userId="d5a02cc3ff16e371" providerId="Windows Live" clId="Web-{27A21507-DF65-42E7-9CE8-170D265266BD}" dt="2023-06-25T17:12:49.966" v="8" actId="1076"/>
          <ac:spMkLst>
            <pc:docMk/>
            <pc:sldMk cId="23429535" sldId="257"/>
            <ac:spMk id="2" creationId="{346D9BB9-9290-CD26-6E3B-53030BFB0E99}"/>
          </ac:spMkLst>
        </pc:spChg>
        <pc:spChg chg="mod">
          <ac:chgData name="Talluri Harshitha" userId="d5a02cc3ff16e371" providerId="Windows Live" clId="Web-{27A21507-DF65-42E7-9CE8-170D265266BD}" dt="2023-06-25T17:12:55.029" v="9" actId="1076"/>
          <ac:spMkLst>
            <pc:docMk/>
            <pc:sldMk cId="23429535" sldId="257"/>
            <ac:spMk id="3" creationId="{D34C1DC7-54F1-D427-A569-1B93FFA53FDB}"/>
          </ac:spMkLst>
        </pc:spChg>
      </pc:sldChg>
      <pc:sldChg chg="modSp">
        <pc:chgData name="Talluri Harshitha" userId="d5a02cc3ff16e371" providerId="Windows Live" clId="Web-{27A21507-DF65-42E7-9CE8-170D265266BD}" dt="2023-06-25T17:21:13.623" v="11" actId="20577"/>
        <pc:sldMkLst>
          <pc:docMk/>
          <pc:sldMk cId="2792927878" sldId="258"/>
        </pc:sldMkLst>
        <pc:spChg chg="mod">
          <ac:chgData name="Talluri Harshitha" userId="d5a02cc3ff16e371" providerId="Windows Live" clId="Web-{27A21507-DF65-42E7-9CE8-170D265266BD}" dt="2023-06-25T17:21:13.623" v="11" actId="20577"/>
          <ac:spMkLst>
            <pc:docMk/>
            <pc:sldMk cId="2792927878" sldId="258"/>
            <ac:spMk id="2" creationId="{CAE7DF21-C83D-164F-18E1-624AC6EAFA0C}"/>
          </ac:spMkLst>
        </pc:spChg>
      </pc:sldChg>
      <pc:sldChg chg="addSp delSp modSp">
        <pc:chgData name="Talluri Harshitha" userId="d5a02cc3ff16e371" providerId="Windows Live" clId="Web-{27A21507-DF65-42E7-9CE8-170D265266BD}" dt="2023-06-25T17:25:19.069" v="27" actId="14100"/>
        <pc:sldMkLst>
          <pc:docMk/>
          <pc:sldMk cId="899123688" sldId="259"/>
        </pc:sldMkLst>
        <pc:spChg chg="mod">
          <ac:chgData name="Talluri Harshitha" userId="d5a02cc3ff16e371" providerId="Windows Live" clId="Web-{27A21507-DF65-42E7-9CE8-170D265266BD}" dt="2023-06-25T17:23:52.020" v="19" actId="1076"/>
          <ac:spMkLst>
            <pc:docMk/>
            <pc:sldMk cId="899123688" sldId="259"/>
            <ac:spMk id="2" creationId="{0571BB2E-4B0B-8A4A-D3C8-155073973AB3}"/>
          </ac:spMkLst>
        </pc:spChg>
        <pc:spChg chg="del">
          <ac:chgData name="Talluri Harshitha" userId="d5a02cc3ff16e371" providerId="Windows Live" clId="Web-{27A21507-DF65-42E7-9CE8-170D265266BD}" dt="2023-06-25T17:23:47.176" v="17"/>
          <ac:spMkLst>
            <pc:docMk/>
            <pc:sldMk cId="899123688" sldId="259"/>
            <ac:spMk id="3" creationId="{896A3AC5-3CA5-F45C-872B-85CA3268E449}"/>
          </ac:spMkLst>
        </pc:spChg>
        <pc:picChg chg="add mod">
          <ac:chgData name="Talluri Harshitha" userId="d5a02cc3ff16e371" providerId="Windows Live" clId="Web-{27A21507-DF65-42E7-9CE8-170D265266BD}" dt="2023-06-25T17:25:19.069" v="27" actId="14100"/>
          <ac:picMkLst>
            <pc:docMk/>
            <pc:sldMk cId="899123688" sldId="259"/>
            <ac:picMk id="4" creationId="{A543BD81-EE41-AB7B-DC95-B7DDD6081D06}"/>
          </ac:picMkLst>
        </pc:picChg>
      </pc:sldChg>
      <pc:sldChg chg="modSp">
        <pc:chgData name="Talluri Harshitha" userId="d5a02cc3ff16e371" providerId="Windows Live" clId="Web-{27A21507-DF65-42E7-9CE8-170D265266BD}" dt="2023-06-25T17:21:27.764" v="16" actId="20577"/>
        <pc:sldMkLst>
          <pc:docMk/>
          <pc:sldMk cId="311537825" sldId="260"/>
        </pc:sldMkLst>
        <pc:spChg chg="mod">
          <ac:chgData name="Talluri Harshitha" userId="d5a02cc3ff16e371" providerId="Windows Live" clId="Web-{27A21507-DF65-42E7-9CE8-170D265266BD}" dt="2023-06-25T17:21:27.764" v="16" actId="20577"/>
          <ac:spMkLst>
            <pc:docMk/>
            <pc:sldMk cId="311537825" sldId="260"/>
            <ac:spMk id="2" creationId="{E7E56AB2-3999-B46F-2917-99DE4BBF0625}"/>
          </ac:spMkLst>
        </pc:spChg>
      </pc:sldChg>
    </pc:docChg>
  </pc:docChgLst>
  <pc:docChgLst>
    <pc:chgData name="Guest User" providerId="Windows Live" clId="Web-{0DCD25A3-0877-4C89-B532-F7EE119656CE}"/>
    <pc:docChg chg="addSld modSld sldOrd">
      <pc:chgData name="Guest User" userId="" providerId="Windows Live" clId="Web-{0DCD25A3-0877-4C89-B532-F7EE119656CE}" dt="2023-06-25T16:30:49.656" v="58"/>
      <pc:docMkLst>
        <pc:docMk/>
      </pc:docMkLst>
      <pc:sldChg chg="modSp">
        <pc:chgData name="Guest User" userId="" providerId="Windows Live" clId="Web-{0DCD25A3-0877-4C89-B532-F7EE119656CE}" dt="2023-06-25T16:26:47.382" v="56" actId="20577"/>
        <pc:sldMkLst>
          <pc:docMk/>
          <pc:sldMk cId="4079067107" sldId="256"/>
        </pc:sldMkLst>
        <pc:spChg chg="mod">
          <ac:chgData name="Guest User" userId="" providerId="Windows Live" clId="Web-{0DCD25A3-0877-4C89-B532-F7EE119656CE}" dt="2023-06-25T16:26:19.507" v="50" actId="1076"/>
          <ac:spMkLst>
            <pc:docMk/>
            <pc:sldMk cId="4079067107" sldId="256"/>
            <ac:spMk id="2" creationId="{151E4485-3EB1-C55C-E1E8-298AB3018EE4}"/>
          </ac:spMkLst>
        </pc:spChg>
        <pc:spChg chg="mod">
          <ac:chgData name="Guest User" userId="" providerId="Windows Live" clId="Web-{0DCD25A3-0877-4C89-B532-F7EE119656CE}" dt="2023-06-25T16:26:47.382" v="56" actId="20577"/>
          <ac:spMkLst>
            <pc:docMk/>
            <pc:sldMk cId="4079067107" sldId="256"/>
            <ac:spMk id="3" creationId="{293541C7-34EC-62C2-C72C-9408AA565BCD}"/>
          </ac:spMkLst>
        </pc:spChg>
      </pc:sldChg>
      <pc:sldChg chg="modSp new">
        <pc:chgData name="Guest User" userId="" providerId="Windows Live" clId="Web-{0DCD25A3-0877-4C89-B532-F7EE119656CE}" dt="2023-06-25T16:24:22.768" v="25" actId="20577"/>
        <pc:sldMkLst>
          <pc:docMk/>
          <pc:sldMk cId="23429535" sldId="257"/>
        </pc:sldMkLst>
        <pc:spChg chg="mod">
          <ac:chgData name="Guest User" userId="" providerId="Windows Live" clId="Web-{0DCD25A3-0877-4C89-B532-F7EE119656CE}" dt="2023-06-25T16:17:41.692" v="9" actId="20577"/>
          <ac:spMkLst>
            <pc:docMk/>
            <pc:sldMk cId="23429535" sldId="257"/>
            <ac:spMk id="2" creationId="{346D9BB9-9290-CD26-6E3B-53030BFB0E99}"/>
          </ac:spMkLst>
        </pc:spChg>
        <pc:spChg chg="mod">
          <ac:chgData name="Guest User" userId="" providerId="Windows Live" clId="Web-{0DCD25A3-0877-4C89-B532-F7EE119656CE}" dt="2023-06-25T16:24:22.768" v="25" actId="20577"/>
          <ac:spMkLst>
            <pc:docMk/>
            <pc:sldMk cId="23429535" sldId="257"/>
            <ac:spMk id="3" creationId="{D34C1DC7-54F1-D427-A569-1B93FFA53FDB}"/>
          </ac:spMkLst>
        </pc:spChg>
      </pc:sldChg>
      <pc:sldChg chg="modSp new ord">
        <pc:chgData name="Guest User" userId="" providerId="Windows Live" clId="Web-{0DCD25A3-0877-4C89-B532-F7EE119656CE}" dt="2023-06-25T16:30:49.656" v="58"/>
        <pc:sldMkLst>
          <pc:docMk/>
          <pc:sldMk cId="2792927878" sldId="258"/>
        </pc:sldMkLst>
        <pc:spChg chg="mod">
          <ac:chgData name="Guest User" userId="" providerId="Windows Live" clId="Web-{0DCD25A3-0877-4C89-B532-F7EE119656CE}" dt="2023-06-25T16:17:46.880" v="15" actId="20577"/>
          <ac:spMkLst>
            <pc:docMk/>
            <pc:sldMk cId="2792927878" sldId="258"/>
            <ac:spMk id="2" creationId="{CAE7DF21-C83D-164F-18E1-624AC6EAFA0C}"/>
          </ac:spMkLst>
        </pc:spChg>
      </pc:sldChg>
      <pc:sldChg chg="modSp new">
        <pc:chgData name="Guest User" userId="" providerId="Windows Live" clId="Web-{0DCD25A3-0877-4C89-B532-F7EE119656CE}" dt="2023-06-25T16:17:50.880" v="16" actId="20577"/>
        <pc:sldMkLst>
          <pc:docMk/>
          <pc:sldMk cId="899123688" sldId="259"/>
        </pc:sldMkLst>
        <pc:spChg chg="mod">
          <ac:chgData name="Guest User" userId="" providerId="Windows Live" clId="Web-{0DCD25A3-0877-4C89-B532-F7EE119656CE}" dt="2023-06-25T16:17:50.880" v="16" actId="20577"/>
          <ac:spMkLst>
            <pc:docMk/>
            <pc:sldMk cId="899123688" sldId="259"/>
            <ac:spMk id="2" creationId="{0571BB2E-4B0B-8A4A-D3C8-155073973AB3}"/>
          </ac:spMkLst>
        </pc:spChg>
      </pc:sldChg>
      <pc:sldChg chg="modSp new">
        <pc:chgData name="Guest User" userId="" providerId="Windows Live" clId="Web-{0DCD25A3-0877-4C89-B532-F7EE119656CE}" dt="2023-06-25T16:18:01.068" v="19" actId="20577"/>
        <pc:sldMkLst>
          <pc:docMk/>
          <pc:sldMk cId="311537825" sldId="260"/>
        </pc:sldMkLst>
        <pc:spChg chg="mod">
          <ac:chgData name="Guest User" userId="" providerId="Windows Live" clId="Web-{0DCD25A3-0877-4C89-B532-F7EE119656CE}" dt="2023-06-25T16:18:01.068" v="19" actId="20577"/>
          <ac:spMkLst>
            <pc:docMk/>
            <pc:sldMk cId="311537825" sldId="260"/>
            <ac:spMk id="2" creationId="{E7E56AB2-3999-B46F-2917-99DE4BBF0625}"/>
          </ac:spMkLst>
        </pc:spChg>
      </pc:sldChg>
    </pc:docChg>
  </pc:docChgLst>
  <pc:docChgLst>
    <pc:chgData name="Suryamritha Manoj" userId="52ad1db6adfd1c4f" providerId="Windows Live" clId="Web-{B40A51DE-0E0E-4E65-8557-EA9C4A0C42F5}"/>
    <pc:docChg chg="modSld">
      <pc:chgData name="Suryamritha Manoj" userId="52ad1db6adfd1c4f" providerId="Windows Live" clId="Web-{B40A51DE-0E0E-4E65-8557-EA9C4A0C42F5}" dt="2023-06-27T16:46:50.491" v="0"/>
      <pc:docMkLst>
        <pc:docMk/>
      </pc:docMkLst>
      <pc:sldChg chg="delSp">
        <pc:chgData name="Suryamritha Manoj" userId="52ad1db6adfd1c4f" providerId="Windows Live" clId="Web-{B40A51DE-0E0E-4E65-8557-EA9C4A0C42F5}" dt="2023-06-27T16:46:50.491" v="0"/>
        <pc:sldMkLst>
          <pc:docMk/>
          <pc:sldMk cId="4079067107" sldId="256"/>
        </pc:sldMkLst>
        <pc:picChg chg="del">
          <ac:chgData name="Suryamritha Manoj" userId="52ad1db6adfd1c4f" providerId="Windows Live" clId="Web-{B40A51DE-0E0E-4E65-8557-EA9C4A0C42F5}" dt="2023-06-27T16:46:50.491" v="0"/>
          <ac:picMkLst>
            <pc:docMk/>
            <pc:sldMk cId="4079067107" sldId="256"/>
            <ac:picMk id="4" creationId="{244F002D-AEFA-3255-E08F-D8833A77B5A7}"/>
          </ac:picMkLst>
        </pc:picChg>
      </pc:sldChg>
    </pc:docChg>
  </pc:docChgLst>
</pc:chgInfo>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22A0C-A3EE-C2C8-CE4C-A03917ABBF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D719ED8-A0FA-947C-154C-A113667B8B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0B5253C-4B73-1C64-8803-B8A7F511D903}"/>
              </a:ext>
            </a:extLst>
          </p:cNvPr>
          <p:cNvSpPr>
            <a:spLocks noGrp="1"/>
          </p:cNvSpPr>
          <p:nvPr>
            <p:ph type="dt" sz="half" idx="10"/>
          </p:nvPr>
        </p:nvSpPr>
        <p:spPr/>
        <p:txBody>
          <a:bodyPr/>
          <a:lstStyle/>
          <a:p>
            <a:fld id="{FD67F5AE-4D12-4CC9-85C6-8A3B05363553}" type="datetimeFigureOut">
              <a:rPr lang="en-IN" smtClean="0"/>
              <a:t>27-06-2023</a:t>
            </a:fld>
            <a:endParaRPr lang="en-IN"/>
          </a:p>
        </p:txBody>
      </p:sp>
      <p:sp>
        <p:nvSpPr>
          <p:cNvPr id="5" name="Footer Placeholder 4">
            <a:extLst>
              <a:ext uri="{FF2B5EF4-FFF2-40B4-BE49-F238E27FC236}">
                <a16:creationId xmlns:a16="http://schemas.microsoft.com/office/drawing/2014/main" id="{3FB7DED9-BD3A-CB7C-A63B-E3AB5572625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0E509A-03D4-A15F-F9EB-45DBDB9949CF}"/>
              </a:ext>
            </a:extLst>
          </p:cNvPr>
          <p:cNvSpPr>
            <a:spLocks noGrp="1"/>
          </p:cNvSpPr>
          <p:nvPr>
            <p:ph type="sldNum" sz="quarter" idx="12"/>
          </p:nvPr>
        </p:nvSpPr>
        <p:spPr/>
        <p:txBody>
          <a:bodyPr/>
          <a:lstStyle/>
          <a:p>
            <a:fld id="{079DDEC5-61F6-46C5-A35A-60231FE2D4E9}" type="slidenum">
              <a:rPr lang="en-IN" smtClean="0"/>
              <a:t>‹#›</a:t>
            </a:fld>
            <a:endParaRPr lang="en-IN"/>
          </a:p>
        </p:txBody>
      </p:sp>
    </p:spTree>
    <p:extLst>
      <p:ext uri="{BB962C8B-B14F-4D97-AF65-F5344CB8AC3E}">
        <p14:creationId xmlns:p14="http://schemas.microsoft.com/office/powerpoint/2010/main" val="11562065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20AF8-73EB-0766-4756-DA914A82974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5C66621-78F0-E223-7347-DE0F8B001E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A2E1DC0-F844-A5AC-7B5F-55DAEB474921}"/>
              </a:ext>
            </a:extLst>
          </p:cNvPr>
          <p:cNvSpPr>
            <a:spLocks noGrp="1"/>
          </p:cNvSpPr>
          <p:nvPr>
            <p:ph type="dt" sz="half" idx="10"/>
          </p:nvPr>
        </p:nvSpPr>
        <p:spPr/>
        <p:txBody>
          <a:bodyPr/>
          <a:lstStyle/>
          <a:p>
            <a:fld id="{FD67F5AE-4D12-4CC9-85C6-8A3B05363553}" type="datetimeFigureOut">
              <a:rPr lang="en-IN" smtClean="0"/>
              <a:t>27-06-2023</a:t>
            </a:fld>
            <a:endParaRPr lang="en-IN"/>
          </a:p>
        </p:txBody>
      </p:sp>
      <p:sp>
        <p:nvSpPr>
          <p:cNvPr id="5" name="Footer Placeholder 4">
            <a:extLst>
              <a:ext uri="{FF2B5EF4-FFF2-40B4-BE49-F238E27FC236}">
                <a16:creationId xmlns:a16="http://schemas.microsoft.com/office/drawing/2014/main" id="{7D60F41E-3BC8-8C3A-8660-7AC181AE6AA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F178E81-2246-5B38-CD20-0EAAFCAA7228}"/>
              </a:ext>
            </a:extLst>
          </p:cNvPr>
          <p:cNvSpPr>
            <a:spLocks noGrp="1"/>
          </p:cNvSpPr>
          <p:nvPr>
            <p:ph type="sldNum" sz="quarter" idx="12"/>
          </p:nvPr>
        </p:nvSpPr>
        <p:spPr/>
        <p:txBody>
          <a:bodyPr/>
          <a:lstStyle/>
          <a:p>
            <a:fld id="{079DDEC5-61F6-46C5-A35A-60231FE2D4E9}" type="slidenum">
              <a:rPr lang="en-IN" smtClean="0"/>
              <a:t>‹#›</a:t>
            </a:fld>
            <a:endParaRPr lang="en-IN"/>
          </a:p>
        </p:txBody>
      </p:sp>
    </p:spTree>
    <p:extLst>
      <p:ext uri="{BB962C8B-B14F-4D97-AF65-F5344CB8AC3E}">
        <p14:creationId xmlns:p14="http://schemas.microsoft.com/office/powerpoint/2010/main" val="432200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3E9864-E2C1-353A-9674-EB0A47E7917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C79A690-2CD4-A4E1-35AF-3E08F97E64B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825D3B-5E07-B80A-1AC0-22C58754E262}"/>
              </a:ext>
            </a:extLst>
          </p:cNvPr>
          <p:cNvSpPr>
            <a:spLocks noGrp="1"/>
          </p:cNvSpPr>
          <p:nvPr>
            <p:ph type="dt" sz="half" idx="10"/>
          </p:nvPr>
        </p:nvSpPr>
        <p:spPr/>
        <p:txBody>
          <a:bodyPr/>
          <a:lstStyle/>
          <a:p>
            <a:fld id="{FD67F5AE-4D12-4CC9-85C6-8A3B05363553}" type="datetimeFigureOut">
              <a:rPr lang="en-IN" smtClean="0"/>
              <a:t>27-06-2023</a:t>
            </a:fld>
            <a:endParaRPr lang="en-IN"/>
          </a:p>
        </p:txBody>
      </p:sp>
      <p:sp>
        <p:nvSpPr>
          <p:cNvPr id="5" name="Footer Placeholder 4">
            <a:extLst>
              <a:ext uri="{FF2B5EF4-FFF2-40B4-BE49-F238E27FC236}">
                <a16:creationId xmlns:a16="http://schemas.microsoft.com/office/drawing/2014/main" id="{9A7F6898-62DC-E2C5-AF79-9B95F745A39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72E4547-9FC4-6C99-AD96-90A6A0384706}"/>
              </a:ext>
            </a:extLst>
          </p:cNvPr>
          <p:cNvSpPr>
            <a:spLocks noGrp="1"/>
          </p:cNvSpPr>
          <p:nvPr>
            <p:ph type="sldNum" sz="quarter" idx="12"/>
          </p:nvPr>
        </p:nvSpPr>
        <p:spPr/>
        <p:txBody>
          <a:bodyPr/>
          <a:lstStyle/>
          <a:p>
            <a:fld id="{079DDEC5-61F6-46C5-A35A-60231FE2D4E9}" type="slidenum">
              <a:rPr lang="en-IN" smtClean="0"/>
              <a:t>‹#›</a:t>
            </a:fld>
            <a:endParaRPr lang="en-IN"/>
          </a:p>
        </p:txBody>
      </p:sp>
    </p:spTree>
    <p:extLst>
      <p:ext uri="{BB962C8B-B14F-4D97-AF65-F5344CB8AC3E}">
        <p14:creationId xmlns:p14="http://schemas.microsoft.com/office/powerpoint/2010/main" val="181737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FB750-7291-F19D-B3DD-8406579E918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A72966C-8B3B-F18A-982E-B710A2BF3A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698477F-24BC-85C8-3C6F-3D8C87BEA4CD}"/>
              </a:ext>
            </a:extLst>
          </p:cNvPr>
          <p:cNvSpPr>
            <a:spLocks noGrp="1"/>
          </p:cNvSpPr>
          <p:nvPr>
            <p:ph type="dt" sz="half" idx="10"/>
          </p:nvPr>
        </p:nvSpPr>
        <p:spPr/>
        <p:txBody>
          <a:bodyPr/>
          <a:lstStyle/>
          <a:p>
            <a:fld id="{FD67F5AE-4D12-4CC9-85C6-8A3B05363553}" type="datetimeFigureOut">
              <a:rPr lang="en-IN" smtClean="0"/>
              <a:t>27-06-2023</a:t>
            </a:fld>
            <a:endParaRPr lang="en-IN"/>
          </a:p>
        </p:txBody>
      </p:sp>
      <p:sp>
        <p:nvSpPr>
          <p:cNvPr id="5" name="Footer Placeholder 4">
            <a:extLst>
              <a:ext uri="{FF2B5EF4-FFF2-40B4-BE49-F238E27FC236}">
                <a16:creationId xmlns:a16="http://schemas.microsoft.com/office/drawing/2014/main" id="{1CE41B27-B4FA-4770-38EA-47A8BB359A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86DE8D-EB74-329D-A03E-0B25C7B3D0ED}"/>
              </a:ext>
            </a:extLst>
          </p:cNvPr>
          <p:cNvSpPr>
            <a:spLocks noGrp="1"/>
          </p:cNvSpPr>
          <p:nvPr>
            <p:ph type="sldNum" sz="quarter" idx="12"/>
          </p:nvPr>
        </p:nvSpPr>
        <p:spPr/>
        <p:txBody>
          <a:bodyPr/>
          <a:lstStyle/>
          <a:p>
            <a:fld id="{079DDEC5-61F6-46C5-A35A-60231FE2D4E9}" type="slidenum">
              <a:rPr lang="en-IN" smtClean="0"/>
              <a:t>‹#›</a:t>
            </a:fld>
            <a:endParaRPr lang="en-IN"/>
          </a:p>
        </p:txBody>
      </p:sp>
    </p:spTree>
    <p:extLst>
      <p:ext uri="{BB962C8B-B14F-4D97-AF65-F5344CB8AC3E}">
        <p14:creationId xmlns:p14="http://schemas.microsoft.com/office/powerpoint/2010/main" val="1016514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0BFC7-3F2E-3A77-75BD-A07AA0E48A2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95ABD01-CB1D-B6FC-9FAF-A1D3E77E67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3C3FCC-8ABF-7A7D-5B4D-5CB9CABB055D}"/>
              </a:ext>
            </a:extLst>
          </p:cNvPr>
          <p:cNvSpPr>
            <a:spLocks noGrp="1"/>
          </p:cNvSpPr>
          <p:nvPr>
            <p:ph type="dt" sz="half" idx="10"/>
          </p:nvPr>
        </p:nvSpPr>
        <p:spPr/>
        <p:txBody>
          <a:bodyPr/>
          <a:lstStyle/>
          <a:p>
            <a:fld id="{FD67F5AE-4D12-4CC9-85C6-8A3B05363553}" type="datetimeFigureOut">
              <a:rPr lang="en-IN" smtClean="0"/>
              <a:t>27-06-2023</a:t>
            </a:fld>
            <a:endParaRPr lang="en-IN"/>
          </a:p>
        </p:txBody>
      </p:sp>
      <p:sp>
        <p:nvSpPr>
          <p:cNvPr id="5" name="Footer Placeholder 4">
            <a:extLst>
              <a:ext uri="{FF2B5EF4-FFF2-40B4-BE49-F238E27FC236}">
                <a16:creationId xmlns:a16="http://schemas.microsoft.com/office/drawing/2014/main" id="{B0857276-7426-6EBF-B638-CE66E67531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6EA7AD-9FF9-67C7-DA43-60F2E601C8B7}"/>
              </a:ext>
            </a:extLst>
          </p:cNvPr>
          <p:cNvSpPr>
            <a:spLocks noGrp="1"/>
          </p:cNvSpPr>
          <p:nvPr>
            <p:ph type="sldNum" sz="quarter" idx="12"/>
          </p:nvPr>
        </p:nvSpPr>
        <p:spPr/>
        <p:txBody>
          <a:bodyPr/>
          <a:lstStyle/>
          <a:p>
            <a:fld id="{079DDEC5-61F6-46C5-A35A-60231FE2D4E9}" type="slidenum">
              <a:rPr lang="en-IN" smtClean="0"/>
              <a:t>‹#›</a:t>
            </a:fld>
            <a:endParaRPr lang="en-IN"/>
          </a:p>
        </p:txBody>
      </p:sp>
    </p:spTree>
    <p:extLst>
      <p:ext uri="{BB962C8B-B14F-4D97-AF65-F5344CB8AC3E}">
        <p14:creationId xmlns:p14="http://schemas.microsoft.com/office/powerpoint/2010/main" val="21779034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D858A-4965-5433-CE19-E0286D48D5C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09BFEE6-C74D-0A24-3DD9-AAAC9B22AC1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A69179B-6F13-5387-9A70-B73478E51EB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F8FCF44-B3C4-BB82-3CDF-EACE570C1046}"/>
              </a:ext>
            </a:extLst>
          </p:cNvPr>
          <p:cNvSpPr>
            <a:spLocks noGrp="1"/>
          </p:cNvSpPr>
          <p:nvPr>
            <p:ph type="dt" sz="half" idx="10"/>
          </p:nvPr>
        </p:nvSpPr>
        <p:spPr/>
        <p:txBody>
          <a:bodyPr/>
          <a:lstStyle/>
          <a:p>
            <a:fld id="{FD67F5AE-4D12-4CC9-85C6-8A3B05363553}" type="datetimeFigureOut">
              <a:rPr lang="en-IN" smtClean="0"/>
              <a:t>27-06-2023</a:t>
            </a:fld>
            <a:endParaRPr lang="en-IN"/>
          </a:p>
        </p:txBody>
      </p:sp>
      <p:sp>
        <p:nvSpPr>
          <p:cNvPr id="6" name="Footer Placeholder 5">
            <a:extLst>
              <a:ext uri="{FF2B5EF4-FFF2-40B4-BE49-F238E27FC236}">
                <a16:creationId xmlns:a16="http://schemas.microsoft.com/office/drawing/2014/main" id="{2133F307-6593-A91F-D091-22FD02F1204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7F95C5E-627B-1F11-AF7F-911E42C08BBF}"/>
              </a:ext>
            </a:extLst>
          </p:cNvPr>
          <p:cNvSpPr>
            <a:spLocks noGrp="1"/>
          </p:cNvSpPr>
          <p:nvPr>
            <p:ph type="sldNum" sz="quarter" idx="12"/>
          </p:nvPr>
        </p:nvSpPr>
        <p:spPr/>
        <p:txBody>
          <a:bodyPr/>
          <a:lstStyle/>
          <a:p>
            <a:fld id="{079DDEC5-61F6-46C5-A35A-60231FE2D4E9}" type="slidenum">
              <a:rPr lang="en-IN" smtClean="0"/>
              <a:t>‹#›</a:t>
            </a:fld>
            <a:endParaRPr lang="en-IN"/>
          </a:p>
        </p:txBody>
      </p:sp>
    </p:spTree>
    <p:extLst>
      <p:ext uri="{BB962C8B-B14F-4D97-AF65-F5344CB8AC3E}">
        <p14:creationId xmlns:p14="http://schemas.microsoft.com/office/powerpoint/2010/main" val="20449188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AF2D3-FC91-1FD9-EBCC-FD818B7EDB4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CF7FCD4-A312-32D4-4610-E2C4A2E89B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83EDB9-4DAA-1631-2439-28D072F7A2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ABBDC0F-14A0-17A5-CB0C-A15FDC5846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8A043E5-B438-89FB-C750-967E8EE908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F786A1D-E06B-E56A-96C6-8253F1290439}"/>
              </a:ext>
            </a:extLst>
          </p:cNvPr>
          <p:cNvSpPr>
            <a:spLocks noGrp="1"/>
          </p:cNvSpPr>
          <p:nvPr>
            <p:ph type="dt" sz="half" idx="10"/>
          </p:nvPr>
        </p:nvSpPr>
        <p:spPr/>
        <p:txBody>
          <a:bodyPr/>
          <a:lstStyle/>
          <a:p>
            <a:fld id="{FD67F5AE-4D12-4CC9-85C6-8A3B05363553}" type="datetimeFigureOut">
              <a:rPr lang="en-IN" smtClean="0"/>
              <a:t>27-06-2023</a:t>
            </a:fld>
            <a:endParaRPr lang="en-IN"/>
          </a:p>
        </p:txBody>
      </p:sp>
      <p:sp>
        <p:nvSpPr>
          <p:cNvPr id="8" name="Footer Placeholder 7">
            <a:extLst>
              <a:ext uri="{FF2B5EF4-FFF2-40B4-BE49-F238E27FC236}">
                <a16:creationId xmlns:a16="http://schemas.microsoft.com/office/drawing/2014/main" id="{E8400AF5-C194-5191-EF47-93824DDB0C9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F5D8A38-2AF8-D381-5C55-B832565123D2}"/>
              </a:ext>
            </a:extLst>
          </p:cNvPr>
          <p:cNvSpPr>
            <a:spLocks noGrp="1"/>
          </p:cNvSpPr>
          <p:nvPr>
            <p:ph type="sldNum" sz="quarter" idx="12"/>
          </p:nvPr>
        </p:nvSpPr>
        <p:spPr/>
        <p:txBody>
          <a:bodyPr/>
          <a:lstStyle/>
          <a:p>
            <a:fld id="{079DDEC5-61F6-46C5-A35A-60231FE2D4E9}" type="slidenum">
              <a:rPr lang="en-IN" smtClean="0"/>
              <a:t>‹#›</a:t>
            </a:fld>
            <a:endParaRPr lang="en-IN"/>
          </a:p>
        </p:txBody>
      </p:sp>
    </p:spTree>
    <p:extLst>
      <p:ext uri="{BB962C8B-B14F-4D97-AF65-F5344CB8AC3E}">
        <p14:creationId xmlns:p14="http://schemas.microsoft.com/office/powerpoint/2010/main" val="3932666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9326A-6D23-4205-3441-29CD88EB1C0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9CE9CB3-48A3-026B-C773-BA47784BC0D0}"/>
              </a:ext>
            </a:extLst>
          </p:cNvPr>
          <p:cNvSpPr>
            <a:spLocks noGrp="1"/>
          </p:cNvSpPr>
          <p:nvPr>
            <p:ph type="dt" sz="half" idx="10"/>
          </p:nvPr>
        </p:nvSpPr>
        <p:spPr/>
        <p:txBody>
          <a:bodyPr/>
          <a:lstStyle/>
          <a:p>
            <a:fld id="{FD67F5AE-4D12-4CC9-85C6-8A3B05363553}" type="datetimeFigureOut">
              <a:rPr lang="en-IN" smtClean="0"/>
              <a:t>27-06-2023</a:t>
            </a:fld>
            <a:endParaRPr lang="en-IN"/>
          </a:p>
        </p:txBody>
      </p:sp>
      <p:sp>
        <p:nvSpPr>
          <p:cNvPr id="4" name="Footer Placeholder 3">
            <a:extLst>
              <a:ext uri="{FF2B5EF4-FFF2-40B4-BE49-F238E27FC236}">
                <a16:creationId xmlns:a16="http://schemas.microsoft.com/office/drawing/2014/main" id="{9E750E96-C8BB-1F9D-475D-0787251D3BA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51CE11F-FF61-B074-0297-60AB6B38879B}"/>
              </a:ext>
            </a:extLst>
          </p:cNvPr>
          <p:cNvSpPr>
            <a:spLocks noGrp="1"/>
          </p:cNvSpPr>
          <p:nvPr>
            <p:ph type="sldNum" sz="quarter" idx="12"/>
          </p:nvPr>
        </p:nvSpPr>
        <p:spPr/>
        <p:txBody>
          <a:bodyPr/>
          <a:lstStyle/>
          <a:p>
            <a:fld id="{079DDEC5-61F6-46C5-A35A-60231FE2D4E9}" type="slidenum">
              <a:rPr lang="en-IN" smtClean="0"/>
              <a:t>‹#›</a:t>
            </a:fld>
            <a:endParaRPr lang="en-IN"/>
          </a:p>
        </p:txBody>
      </p:sp>
    </p:spTree>
    <p:extLst>
      <p:ext uri="{BB962C8B-B14F-4D97-AF65-F5344CB8AC3E}">
        <p14:creationId xmlns:p14="http://schemas.microsoft.com/office/powerpoint/2010/main" val="24933870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F2E8BA-FD7E-41F8-A074-6248D7B13026}"/>
              </a:ext>
            </a:extLst>
          </p:cNvPr>
          <p:cNvSpPr>
            <a:spLocks noGrp="1"/>
          </p:cNvSpPr>
          <p:nvPr>
            <p:ph type="dt" sz="half" idx="10"/>
          </p:nvPr>
        </p:nvSpPr>
        <p:spPr/>
        <p:txBody>
          <a:bodyPr/>
          <a:lstStyle/>
          <a:p>
            <a:fld id="{FD67F5AE-4D12-4CC9-85C6-8A3B05363553}" type="datetimeFigureOut">
              <a:rPr lang="en-IN" smtClean="0"/>
              <a:t>27-06-2023</a:t>
            </a:fld>
            <a:endParaRPr lang="en-IN"/>
          </a:p>
        </p:txBody>
      </p:sp>
      <p:sp>
        <p:nvSpPr>
          <p:cNvPr id="3" name="Footer Placeholder 2">
            <a:extLst>
              <a:ext uri="{FF2B5EF4-FFF2-40B4-BE49-F238E27FC236}">
                <a16:creationId xmlns:a16="http://schemas.microsoft.com/office/drawing/2014/main" id="{CEFF288E-380B-6636-AC5C-C57A956E9CE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9C0E7E6-8DB5-3D4B-D620-46063F67934D}"/>
              </a:ext>
            </a:extLst>
          </p:cNvPr>
          <p:cNvSpPr>
            <a:spLocks noGrp="1"/>
          </p:cNvSpPr>
          <p:nvPr>
            <p:ph type="sldNum" sz="quarter" idx="12"/>
          </p:nvPr>
        </p:nvSpPr>
        <p:spPr/>
        <p:txBody>
          <a:bodyPr/>
          <a:lstStyle/>
          <a:p>
            <a:fld id="{079DDEC5-61F6-46C5-A35A-60231FE2D4E9}" type="slidenum">
              <a:rPr lang="en-IN" smtClean="0"/>
              <a:t>‹#›</a:t>
            </a:fld>
            <a:endParaRPr lang="en-IN"/>
          </a:p>
        </p:txBody>
      </p:sp>
    </p:spTree>
    <p:extLst>
      <p:ext uri="{BB962C8B-B14F-4D97-AF65-F5344CB8AC3E}">
        <p14:creationId xmlns:p14="http://schemas.microsoft.com/office/powerpoint/2010/main" val="3078699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41974-DAFC-D407-BF94-25B421B144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C5B3838-45BC-B9BE-BF8E-6B192D99CE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4B7E56E-97B8-0376-2EA0-050D7CB2DD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EFE412-205B-8B73-F60D-B54BD5E529A0}"/>
              </a:ext>
            </a:extLst>
          </p:cNvPr>
          <p:cNvSpPr>
            <a:spLocks noGrp="1"/>
          </p:cNvSpPr>
          <p:nvPr>
            <p:ph type="dt" sz="half" idx="10"/>
          </p:nvPr>
        </p:nvSpPr>
        <p:spPr/>
        <p:txBody>
          <a:bodyPr/>
          <a:lstStyle/>
          <a:p>
            <a:fld id="{FD67F5AE-4D12-4CC9-85C6-8A3B05363553}" type="datetimeFigureOut">
              <a:rPr lang="en-IN" smtClean="0"/>
              <a:t>27-06-2023</a:t>
            </a:fld>
            <a:endParaRPr lang="en-IN"/>
          </a:p>
        </p:txBody>
      </p:sp>
      <p:sp>
        <p:nvSpPr>
          <p:cNvPr id="6" name="Footer Placeholder 5">
            <a:extLst>
              <a:ext uri="{FF2B5EF4-FFF2-40B4-BE49-F238E27FC236}">
                <a16:creationId xmlns:a16="http://schemas.microsoft.com/office/drawing/2014/main" id="{C013C51D-3AED-96FA-4570-55F807C23D9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326156-78C8-C7A5-D9AE-80399C54F0EC}"/>
              </a:ext>
            </a:extLst>
          </p:cNvPr>
          <p:cNvSpPr>
            <a:spLocks noGrp="1"/>
          </p:cNvSpPr>
          <p:nvPr>
            <p:ph type="sldNum" sz="quarter" idx="12"/>
          </p:nvPr>
        </p:nvSpPr>
        <p:spPr/>
        <p:txBody>
          <a:bodyPr/>
          <a:lstStyle/>
          <a:p>
            <a:fld id="{079DDEC5-61F6-46C5-A35A-60231FE2D4E9}" type="slidenum">
              <a:rPr lang="en-IN" smtClean="0"/>
              <a:t>‹#›</a:t>
            </a:fld>
            <a:endParaRPr lang="en-IN"/>
          </a:p>
        </p:txBody>
      </p:sp>
    </p:spTree>
    <p:extLst>
      <p:ext uri="{BB962C8B-B14F-4D97-AF65-F5344CB8AC3E}">
        <p14:creationId xmlns:p14="http://schemas.microsoft.com/office/powerpoint/2010/main" val="1165415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77B7B-222E-5FE8-198D-6CEF1AC5B0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E716C93-D134-4B99-0196-80EC2E23D2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6576D22-1614-2064-82B2-0FEA51A53D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F78018-993E-1A65-C00B-AB624539BB9C}"/>
              </a:ext>
            </a:extLst>
          </p:cNvPr>
          <p:cNvSpPr>
            <a:spLocks noGrp="1"/>
          </p:cNvSpPr>
          <p:nvPr>
            <p:ph type="dt" sz="half" idx="10"/>
          </p:nvPr>
        </p:nvSpPr>
        <p:spPr/>
        <p:txBody>
          <a:bodyPr/>
          <a:lstStyle/>
          <a:p>
            <a:fld id="{FD67F5AE-4D12-4CC9-85C6-8A3B05363553}" type="datetimeFigureOut">
              <a:rPr lang="en-IN" smtClean="0"/>
              <a:t>27-06-2023</a:t>
            </a:fld>
            <a:endParaRPr lang="en-IN"/>
          </a:p>
        </p:txBody>
      </p:sp>
      <p:sp>
        <p:nvSpPr>
          <p:cNvPr id="6" name="Footer Placeholder 5">
            <a:extLst>
              <a:ext uri="{FF2B5EF4-FFF2-40B4-BE49-F238E27FC236}">
                <a16:creationId xmlns:a16="http://schemas.microsoft.com/office/drawing/2014/main" id="{13B59615-F982-40D5-8FD2-500263BB46E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3061150-5252-FCB4-E502-034971A54667}"/>
              </a:ext>
            </a:extLst>
          </p:cNvPr>
          <p:cNvSpPr>
            <a:spLocks noGrp="1"/>
          </p:cNvSpPr>
          <p:nvPr>
            <p:ph type="sldNum" sz="quarter" idx="12"/>
          </p:nvPr>
        </p:nvSpPr>
        <p:spPr/>
        <p:txBody>
          <a:bodyPr/>
          <a:lstStyle/>
          <a:p>
            <a:fld id="{079DDEC5-61F6-46C5-A35A-60231FE2D4E9}" type="slidenum">
              <a:rPr lang="en-IN" smtClean="0"/>
              <a:t>‹#›</a:t>
            </a:fld>
            <a:endParaRPr lang="en-IN"/>
          </a:p>
        </p:txBody>
      </p:sp>
    </p:spTree>
    <p:extLst>
      <p:ext uri="{BB962C8B-B14F-4D97-AF65-F5344CB8AC3E}">
        <p14:creationId xmlns:p14="http://schemas.microsoft.com/office/powerpoint/2010/main" val="1204403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590C08-B513-358A-242E-D5D0B883BA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88B0A30-22AA-E9FD-8007-60B35B3095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396E01-4C61-9617-96ED-B770EB4350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67F5AE-4D12-4CC9-85C6-8A3B05363553}" type="datetimeFigureOut">
              <a:rPr lang="en-IN" smtClean="0"/>
              <a:t>27-06-2023</a:t>
            </a:fld>
            <a:endParaRPr lang="en-IN"/>
          </a:p>
        </p:txBody>
      </p:sp>
      <p:sp>
        <p:nvSpPr>
          <p:cNvPr id="5" name="Footer Placeholder 4">
            <a:extLst>
              <a:ext uri="{FF2B5EF4-FFF2-40B4-BE49-F238E27FC236}">
                <a16:creationId xmlns:a16="http://schemas.microsoft.com/office/drawing/2014/main" id="{6D931681-009A-279E-FE02-6D6408120F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386FF04-5EB8-202C-0741-24955E81AD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9DDEC5-61F6-46C5-A35A-60231FE2D4E9}" type="slidenum">
              <a:rPr lang="en-IN" smtClean="0"/>
              <a:t>‹#›</a:t>
            </a:fld>
            <a:endParaRPr lang="en-IN"/>
          </a:p>
        </p:txBody>
      </p:sp>
    </p:spTree>
    <p:extLst>
      <p:ext uri="{BB962C8B-B14F-4D97-AF65-F5344CB8AC3E}">
        <p14:creationId xmlns:p14="http://schemas.microsoft.com/office/powerpoint/2010/main" val="6369452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E4485-3EB1-C55C-E1E8-298AB3018EE4}"/>
              </a:ext>
            </a:extLst>
          </p:cNvPr>
          <p:cNvSpPr>
            <a:spLocks noGrp="1"/>
          </p:cNvSpPr>
          <p:nvPr>
            <p:ph type="ctrTitle"/>
          </p:nvPr>
        </p:nvSpPr>
        <p:spPr>
          <a:xfrm>
            <a:off x="2570672" y="1231014"/>
            <a:ext cx="8469087" cy="961572"/>
          </a:xfrm>
        </p:spPr>
        <p:txBody>
          <a:bodyPr>
            <a:normAutofit/>
          </a:bodyPr>
          <a:lstStyle/>
          <a:p>
            <a:r>
              <a:rPr lang="en-IN" sz="4800" b="1">
                <a:latin typeface="Times New Roman"/>
                <a:cs typeface="Calibri Light"/>
              </a:rPr>
              <a:t>Sorting Manipulator</a:t>
            </a:r>
            <a:endParaRPr lang="en-IN" sz="4800" b="1">
              <a:latin typeface="Times New Roman"/>
            </a:endParaRPr>
          </a:p>
        </p:txBody>
      </p:sp>
      <p:sp>
        <p:nvSpPr>
          <p:cNvPr id="3" name="Subtitle 2">
            <a:extLst>
              <a:ext uri="{FF2B5EF4-FFF2-40B4-BE49-F238E27FC236}">
                <a16:creationId xmlns:a16="http://schemas.microsoft.com/office/drawing/2014/main" id="{293541C7-34EC-62C2-C72C-9408AA565BCD}"/>
              </a:ext>
            </a:extLst>
          </p:cNvPr>
          <p:cNvSpPr>
            <a:spLocks noGrp="1"/>
          </p:cNvSpPr>
          <p:nvPr>
            <p:ph type="subTitle" idx="1"/>
          </p:nvPr>
        </p:nvSpPr>
        <p:spPr>
          <a:xfrm>
            <a:off x="239486" y="4745038"/>
            <a:ext cx="4909458" cy="1884362"/>
          </a:xfrm>
        </p:spPr>
        <p:txBody>
          <a:bodyPr vert="horz" lIns="91440" tIns="45720" rIns="91440" bIns="45720" rtlCol="0" anchor="t">
            <a:noAutofit/>
          </a:bodyPr>
          <a:lstStyle/>
          <a:p>
            <a:pPr algn="l"/>
            <a:r>
              <a:rPr lang="en-US" sz="2000">
                <a:latin typeface="Times New Roman"/>
                <a:cs typeface="Times New Roman"/>
              </a:rPr>
              <a:t>Done By-</a:t>
            </a:r>
          </a:p>
          <a:p>
            <a:pPr algn="l"/>
            <a:r>
              <a:rPr lang="en-US" sz="2000">
                <a:latin typeface="Times New Roman"/>
                <a:cs typeface="Times New Roman"/>
              </a:rPr>
              <a:t>BL.EN. U4AIE21126</a:t>
            </a:r>
            <a:r>
              <a:rPr lang="en-US" sz="2000">
                <a:latin typeface="Times New Roman"/>
                <a:cs typeface="Calibri"/>
              </a:rPr>
              <a:t> </a:t>
            </a:r>
            <a:r>
              <a:rPr lang="en-US" sz="2000" err="1">
                <a:latin typeface="Times New Roman"/>
                <a:cs typeface="Times New Roman"/>
              </a:rPr>
              <a:t>Suryamritha</a:t>
            </a:r>
            <a:r>
              <a:rPr lang="en-US" sz="2000">
                <a:latin typeface="Times New Roman"/>
                <a:cs typeface="Times New Roman"/>
              </a:rPr>
              <a:t> M</a:t>
            </a:r>
            <a:endParaRPr lang="en-US" sz="2000">
              <a:latin typeface="Times New Roman"/>
              <a:cs typeface="Calibri" panose="020F0502020204030204"/>
            </a:endParaRPr>
          </a:p>
          <a:p>
            <a:pPr algn="l"/>
            <a:r>
              <a:rPr lang="en-US" sz="2000">
                <a:latin typeface="Times New Roman"/>
                <a:cs typeface="Times New Roman"/>
              </a:rPr>
              <a:t>BL.EN. U4AIE21128</a:t>
            </a:r>
            <a:r>
              <a:rPr lang="en-US" sz="2000">
                <a:latin typeface="Times New Roman"/>
                <a:cs typeface="Calibri"/>
              </a:rPr>
              <a:t> </a:t>
            </a:r>
            <a:r>
              <a:rPr lang="en-US" sz="2000">
                <a:latin typeface="Times New Roman"/>
                <a:cs typeface="Times New Roman"/>
              </a:rPr>
              <a:t>TVNL Harshitha</a:t>
            </a:r>
          </a:p>
          <a:p>
            <a:pPr algn="l"/>
            <a:r>
              <a:rPr lang="en-US" sz="2000">
                <a:latin typeface="Times New Roman"/>
                <a:cs typeface="Times New Roman"/>
              </a:rPr>
              <a:t>BL.EN. U4AIE21139</a:t>
            </a:r>
            <a:r>
              <a:rPr lang="en-US" sz="2000">
                <a:latin typeface="Times New Roman"/>
                <a:cs typeface="Calibri"/>
              </a:rPr>
              <a:t> </a:t>
            </a:r>
            <a:r>
              <a:rPr lang="en-US" sz="2000">
                <a:latin typeface="Times New Roman"/>
                <a:cs typeface="Times New Roman"/>
              </a:rPr>
              <a:t>Varshini Balaji</a:t>
            </a:r>
            <a:endParaRPr lang="en-US" sz="2000">
              <a:latin typeface="Calibri"/>
              <a:ea typeface="Calibri"/>
              <a:cs typeface="Calibri"/>
            </a:endParaRPr>
          </a:p>
          <a:p>
            <a:endParaRPr lang="en-IN">
              <a:cs typeface="Calibri"/>
            </a:endParaRPr>
          </a:p>
        </p:txBody>
      </p:sp>
      <p:sp>
        <p:nvSpPr>
          <p:cNvPr id="5" name="TextBox 4">
            <a:extLst>
              <a:ext uri="{FF2B5EF4-FFF2-40B4-BE49-F238E27FC236}">
                <a16:creationId xmlns:a16="http://schemas.microsoft.com/office/drawing/2014/main" id="{F548CC36-3D0E-BD19-7974-4FEE221044A2}"/>
              </a:ext>
            </a:extLst>
          </p:cNvPr>
          <p:cNvSpPr txBox="1"/>
          <p:nvPr/>
        </p:nvSpPr>
        <p:spPr>
          <a:xfrm>
            <a:off x="3537856" y="2884714"/>
            <a:ext cx="6547756"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latin typeface="Times New Roman"/>
              </a:rPr>
              <a:t> Robotic </a:t>
            </a:r>
            <a:r>
              <a:rPr lang="en-US" sz="2400">
                <a:latin typeface="Times New Roman"/>
              </a:rPr>
              <a:t>Operating</a:t>
            </a:r>
            <a:r>
              <a:rPr lang="en-US" sz="2000">
                <a:latin typeface="Times New Roman"/>
              </a:rPr>
              <a:t> System and Robot Simulation</a:t>
            </a:r>
            <a:r>
              <a:rPr lang="en-US" sz="2000">
                <a:latin typeface="Times New Roman"/>
                <a:ea typeface="Times New Roman"/>
                <a:cs typeface="Times New Roman"/>
              </a:rPr>
              <a:t> </a:t>
            </a:r>
            <a:endParaRPr lang="en-US" sz="2000">
              <a:latin typeface="Calibri" panose="020F0502020204030204"/>
              <a:ea typeface="Calibri" panose="020F0502020204030204"/>
              <a:cs typeface="Calibri" panose="020F0502020204030204"/>
            </a:endParaRPr>
          </a:p>
          <a:p>
            <a:pPr algn="ctr"/>
            <a:r>
              <a:rPr lang="en-US" sz="2000">
                <a:latin typeface="Times New Roman"/>
                <a:cs typeface="Times New Roman"/>
              </a:rPr>
              <a:t>21AIE213 </a:t>
            </a:r>
            <a:endParaRPr lang="en-US">
              <a:ea typeface="Calibri" panose="020F0502020204030204"/>
              <a:cs typeface="Calibri" panose="020F0502020204030204"/>
            </a:endParaRPr>
          </a:p>
        </p:txBody>
      </p:sp>
    </p:spTree>
    <p:extLst>
      <p:ext uri="{BB962C8B-B14F-4D97-AF65-F5344CB8AC3E}">
        <p14:creationId xmlns:p14="http://schemas.microsoft.com/office/powerpoint/2010/main" val="40790671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A picture containing text&#10;&#10;Description automatically generated">
            <a:extLst>
              <a:ext uri="{FF2B5EF4-FFF2-40B4-BE49-F238E27FC236}">
                <a16:creationId xmlns:a16="http://schemas.microsoft.com/office/drawing/2014/main" id="{9782EC68-9CC8-455B-CC79-EDB5B3E3889A}"/>
              </a:ext>
            </a:extLst>
          </p:cNvPr>
          <p:cNvPicPr>
            <a:picLocks noChangeAspect="1"/>
          </p:cNvPicPr>
          <p:nvPr/>
        </p:nvPicPr>
        <p:blipFill>
          <a:blip r:embed="rId2"/>
          <a:stretch>
            <a:fillRect/>
          </a:stretch>
        </p:blipFill>
        <p:spPr>
          <a:xfrm>
            <a:off x="10009238" y="37447"/>
            <a:ext cx="2177846" cy="614418"/>
          </a:xfrm>
          <a:prstGeom prst="rect">
            <a:avLst/>
          </a:prstGeom>
        </p:spPr>
      </p:pic>
      <p:pic>
        <p:nvPicPr>
          <p:cNvPr id="4" name="Picture 4">
            <a:extLst>
              <a:ext uri="{FF2B5EF4-FFF2-40B4-BE49-F238E27FC236}">
                <a16:creationId xmlns:a16="http://schemas.microsoft.com/office/drawing/2014/main" id="{F463C7B6-FF44-5C85-952D-ED3121CD53EE}"/>
              </a:ext>
            </a:extLst>
          </p:cNvPr>
          <p:cNvPicPr>
            <a:picLocks noChangeAspect="1"/>
          </p:cNvPicPr>
          <p:nvPr/>
        </p:nvPicPr>
        <p:blipFill>
          <a:blip r:embed="rId3"/>
          <a:stretch>
            <a:fillRect/>
          </a:stretch>
        </p:blipFill>
        <p:spPr>
          <a:xfrm>
            <a:off x="1872343" y="1155996"/>
            <a:ext cx="10134599" cy="5416866"/>
          </a:xfrm>
          <a:prstGeom prst="rect">
            <a:avLst/>
          </a:prstGeom>
        </p:spPr>
      </p:pic>
      <p:sp>
        <p:nvSpPr>
          <p:cNvPr id="5" name="TextBox 4">
            <a:extLst>
              <a:ext uri="{FF2B5EF4-FFF2-40B4-BE49-F238E27FC236}">
                <a16:creationId xmlns:a16="http://schemas.microsoft.com/office/drawing/2014/main" id="{C82A9F3E-81FB-B4BA-BA80-900448044D3D}"/>
              </a:ext>
            </a:extLst>
          </p:cNvPr>
          <p:cNvSpPr txBox="1"/>
          <p:nvPr/>
        </p:nvSpPr>
        <p:spPr>
          <a:xfrm>
            <a:off x="304800" y="163286"/>
            <a:ext cx="274320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Times New Roman"/>
              </a:rPr>
              <a:t>Test case –III:</a:t>
            </a:r>
            <a:r>
              <a:rPr lang="en-US" sz="2400">
                <a:latin typeface="Times New Roman"/>
                <a:cs typeface="Times New Roman"/>
              </a:rPr>
              <a:t>​</a:t>
            </a:r>
            <a:br>
              <a:rPr lang="en-US" sz="2400">
                <a:latin typeface="Times New Roman"/>
                <a:cs typeface="Times New Roman"/>
              </a:rPr>
            </a:br>
            <a:r>
              <a:rPr lang="en-US" sz="2400">
                <a:latin typeface="Times New Roman"/>
              </a:rPr>
              <a:t>Giving B as input</a:t>
            </a:r>
            <a:endParaRPr lang="en-US" sz="2400"/>
          </a:p>
        </p:txBody>
      </p:sp>
    </p:spTree>
    <p:extLst>
      <p:ext uri="{BB962C8B-B14F-4D97-AF65-F5344CB8AC3E}">
        <p14:creationId xmlns:p14="http://schemas.microsoft.com/office/powerpoint/2010/main" val="183247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3526E-D148-6F7D-0691-8A9DD49EEC01}"/>
              </a:ext>
            </a:extLst>
          </p:cNvPr>
          <p:cNvSpPr>
            <a:spLocks noGrp="1"/>
          </p:cNvSpPr>
          <p:nvPr>
            <p:ph type="title"/>
          </p:nvPr>
        </p:nvSpPr>
        <p:spPr>
          <a:xfrm>
            <a:off x="838200" y="2770868"/>
            <a:ext cx="10515600" cy="1325563"/>
          </a:xfrm>
        </p:spPr>
        <p:txBody>
          <a:bodyPr>
            <a:normAutofit/>
          </a:bodyPr>
          <a:lstStyle/>
          <a:p>
            <a:r>
              <a:rPr lang="en-US" sz="6000" b="1">
                <a:latin typeface="Times New Roman"/>
                <a:ea typeface="Calibri Light"/>
                <a:cs typeface="Calibri Light"/>
              </a:rPr>
              <a:t>THANK YOU</a:t>
            </a:r>
            <a:endParaRPr lang="en-US" sz="4800">
              <a:latin typeface="Times New Roman"/>
              <a:cs typeface="Times New Roman"/>
            </a:endParaRPr>
          </a:p>
        </p:txBody>
      </p:sp>
    </p:spTree>
    <p:extLst>
      <p:ext uri="{BB962C8B-B14F-4D97-AF65-F5344CB8AC3E}">
        <p14:creationId xmlns:p14="http://schemas.microsoft.com/office/powerpoint/2010/main" val="3129907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56AB2-3999-B46F-2917-99DE4BBF0625}"/>
              </a:ext>
            </a:extLst>
          </p:cNvPr>
          <p:cNvSpPr>
            <a:spLocks noGrp="1"/>
          </p:cNvSpPr>
          <p:nvPr>
            <p:ph type="title"/>
          </p:nvPr>
        </p:nvSpPr>
        <p:spPr/>
        <p:txBody>
          <a:bodyPr>
            <a:normAutofit/>
          </a:bodyPr>
          <a:lstStyle/>
          <a:p>
            <a:r>
              <a:rPr lang="en-US" sz="4000">
                <a:latin typeface="Times New Roman"/>
                <a:cs typeface="Calibri Light"/>
              </a:rPr>
              <a:t>References</a:t>
            </a:r>
            <a:endParaRPr lang="en-US">
              <a:latin typeface="Times New Roman"/>
              <a:cs typeface="Times New Roman"/>
            </a:endParaRPr>
          </a:p>
        </p:txBody>
      </p:sp>
      <p:sp>
        <p:nvSpPr>
          <p:cNvPr id="3" name="Content Placeholder 2">
            <a:extLst>
              <a:ext uri="{FF2B5EF4-FFF2-40B4-BE49-F238E27FC236}">
                <a16:creationId xmlns:a16="http://schemas.microsoft.com/office/drawing/2014/main" id="{36B8ED3E-7F84-9E18-94D9-70764121485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1537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D9BB9-9290-CD26-6E3B-53030BFB0E99}"/>
              </a:ext>
            </a:extLst>
          </p:cNvPr>
          <p:cNvSpPr>
            <a:spLocks noGrp="1"/>
          </p:cNvSpPr>
          <p:nvPr>
            <p:ph type="title"/>
          </p:nvPr>
        </p:nvSpPr>
        <p:spPr>
          <a:xfrm>
            <a:off x="228600" y="125639"/>
            <a:ext cx="10515600" cy="1325563"/>
          </a:xfrm>
        </p:spPr>
        <p:txBody>
          <a:bodyPr>
            <a:normAutofit/>
          </a:bodyPr>
          <a:lstStyle/>
          <a:p>
            <a:r>
              <a:rPr lang="en-US" sz="4000" b="1">
                <a:latin typeface="Times New Roman"/>
                <a:cs typeface="Calibri Light"/>
              </a:rPr>
              <a:t>Problem Statement</a:t>
            </a:r>
            <a:endParaRPr lang="en-US" sz="3600" b="1">
              <a:latin typeface="Times New Roman"/>
              <a:cs typeface="Times New Roman"/>
            </a:endParaRPr>
          </a:p>
        </p:txBody>
      </p:sp>
      <p:sp>
        <p:nvSpPr>
          <p:cNvPr id="3" name="Content Placeholder 2">
            <a:extLst>
              <a:ext uri="{FF2B5EF4-FFF2-40B4-BE49-F238E27FC236}">
                <a16:creationId xmlns:a16="http://schemas.microsoft.com/office/drawing/2014/main" id="{D34C1DC7-54F1-D427-A569-1B93FFA53FDB}"/>
              </a:ext>
            </a:extLst>
          </p:cNvPr>
          <p:cNvSpPr>
            <a:spLocks noGrp="1"/>
          </p:cNvSpPr>
          <p:nvPr>
            <p:ph idx="1"/>
          </p:nvPr>
        </p:nvSpPr>
        <p:spPr>
          <a:xfrm>
            <a:off x="272143" y="1760310"/>
            <a:ext cx="10515600" cy="4481967"/>
          </a:xfrm>
        </p:spPr>
        <p:txBody>
          <a:bodyPr vert="horz" lIns="91440" tIns="45720" rIns="91440" bIns="45720" rtlCol="0" anchor="t">
            <a:noAutofit/>
          </a:bodyPr>
          <a:lstStyle/>
          <a:p>
            <a:pPr marL="0" indent="0">
              <a:lnSpc>
                <a:spcPct val="150000"/>
              </a:lnSpc>
              <a:buNone/>
            </a:pPr>
            <a:r>
              <a:rPr lang="en-US" sz="2400" b="1">
                <a:latin typeface="Times New Roman"/>
                <a:cs typeface="Times New Roman"/>
              </a:rPr>
              <a:t>Project 7: Sorting Manipulator</a:t>
            </a:r>
            <a:endParaRPr lang="en-US" sz="2400">
              <a:ea typeface="Calibri"/>
              <a:cs typeface="Calibri" panose="020F0502020204030204"/>
            </a:endParaRPr>
          </a:p>
          <a:p>
            <a:pPr marL="0" indent="0">
              <a:lnSpc>
                <a:spcPct val="150000"/>
              </a:lnSpc>
              <a:buNone/>
            </a:pPr>
            <a:r>
              <a:rPr lang="en-US" sz="2400">
                <a:latin typeface="Times New Roman"/>
                <a:cs typeface="Times New Roman"/>
              </a:rPr>
              <a:t>Design and implement a sorting robotic arm to sort the objects based on the color. The manipulator should be </a:t>
            </a:r>
            <a:r>
              <a:rPr lang="en-US" sz="2400" err="1">
                <a:latin typeface="Times New Roman"/>
                <a:cs typeface="Times New Roman"/>
              </a:rPr>
              <a:t>build</a:t>
            </a:r>
            <a:r>
              <a:rPr lang="en-US" sz="2400">
                <a:latin typeface="Times New Roman"/>
                <a:cs typeface="Times New Roman"/>
              </a:rPr>
              <a:t> from scratch. The input of the system can be locations of the objects and color based destination points. The system should be tested with minimum of three different colors. The type of sensors can be team’s choice but the reason to use the sensor should be clear in the report and the presentation.</a:t>
            </a:r>
            <a:endParaRPr lang="en-US" sz="2400">
              <a:ea typeface="Calibri" panose="020F0502020204030204"/>
              <a:cs typeface="Calibri"/>
            </a:endParaRPr>
          </a:p>
          <a:p>
            <a:pPr marL="0" indent="0">
              <a:buNone/>
            </a:pPr>
            <a:endParaRPr lang="en-US">
              <a:ea typeface="Calibri" panose="020F0502020204030204"/>
              <a:cs typeface="Calibri"/>
            </a:endParaRPr>
          </a:p>
        </p:txBody>
      </p:sp>
      <p:pic>
        <p:nvPicPr>
          <p:cNvPr id="5" name="Picture 4" descr="A picture containing text&#10;&#10;Description automatically generated">
            <a:extLst>
              <a:ext uri="{FF2B5EF4-FFF2-40B4-BE49-F238E27FC236}">
                <a16:creationId xmlns:a16="http://schemas.microsoft.com/office/drawing/2014/main" id="{EFEA1E24-09F3-6870-AC4E-A76253346767}"/>
              </a:ext>
            </a:extLst>
          </p:cNvPr>
          <p:cNvPicPr>
            <a:picLocks noChangeAspect="1"/>
          </p:cNvPicPr>
          <p:nvPr/>
        </p:nvPicPr>
        <p:blipFill>
          <a:blip r:embed="rId2"/>
          <a:stretch>
            <a:fillRect/>
          </a:stretch>
        </p:blipFill>
        <p:spPr>
          <a:xfrm>
            <a:off x="9965695" y="37447"/>
            <a:ext cx="2177846" cy="614418"/>
          </a:xfrm>
          <a:prstGeom prst="rect">
            <a:avLst/>
          </a:prstGeom>
        </p:spPr>
      </p:pic>
    </p:spTree>
    <p:extLst>
      <p:ext uri="{BB962C8B-B14F-4D97-AF65-F5344CB8AC3E}">
        <p14:creationId xmlns:p14="http://schemas.microsoft.com/office/powerpoint/2010/main" val="2342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DD126F-E59C-76A4-B2C2-E0F4BA2332A9}"/>
              </a:ext>
            </a:extLst>
          </p:cNvPr>
          <p:cNvSpPr txBox="1"/>
          <p:nvPr/>
        </p:nvSpPr>
        <p:spPr>
          <a:xfrm>
            <a:off x="416378" y="356506"/>
            <a:ext cx="526596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a:latin typeface="Times New Roman"/>
                <a:ea typeface="Calibri"/>
                <a:cs typeface="Calibri"/>
              </a:rPr>
              <a:t>IMPLEMENTATION</a:t>
            </a:r>
            <a:r>
              <a:rPr lang="en-US" sz="2800" b="1">
                <a:latin typeface="Times New Roman"/>
                <a:ea typeface="Calibri"/>
                <a:cs typeface="Calibri"/>
              </a:rPr>
              <a:t> :</a:t>
            </a:r>
            <a:endParaRPr lang="en-US" sz="2800" b="1">
              <a:latin typeface="Times New Roman"/>
            </a:endParaRPr>
          </a:p>
        </p:txBody>
      </p:sp>
      <p:sp>
        <p:nvSpPr>
          <p:cNvPr id="3" name="TextBox 2">
            <a:extLst>
              <a:ext uri="{FF2B5EF4-FFF2-40B4-BE49-F238E27FC236}">
                <a16:creationId xmlns:a16="http://schemas.microsoft.com/office/drawing/2014/main" id="{56A025E0-DDEE-8D5B-5BBE-5A24AF85A3BC}"/>
              </a:ext>
            </a:extLst>
          </p:cNvPr>
          <p:cNvSpPr txBox="1"/>
          <p:nvPr/>
        </p:nvSpPr>
        <p:spPr>
          <a:xfrm>
            <a:off x="364670" y="1439636"/>
            <a:ext cx="11470821" cy="41688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lvl="0" rtl="0">
              <a:lnSpc>
                <a:spcPct val="150000"/>
              </a:lnSpc>
              <a:buAutoNum type="arabicPeriod"/>
            </a:pPr>
            <a:r>
              <a:rPr lang="en-IN" sz="2200">
                <a:latin typeface="Times New Roman"/>
                <a:ea typeface="Times New Roman"/>
                <a:cs typeface="Times New Roman"/>
              </a:rPr>
              <a:t>Create a package named ‘</a:t>
            </a:r>
            <a:r>
              <a:rPr lang="en-IN" sz="2200" err="1">
                <a:latin typeface="Times New Roman"/>
                <a:ea typeface="Times New Roman"/>
                <a:cs typeface="Times New Roman"/>
              </a:rPr>
              <a:t>cougerbot</a:t>
            </a:r>
            <a:r>
              <a:rPr lang="en-IN" sz="2200">
                <a:latin typeface="Times New Roman"/>
                <a:ea typeface="Times New Roman"/>
                <a:cs typeface="Times New Roman"/>
              </a:rPr>
              <a:t>’ in </a:t>
            </a:r>
            <a:r>
              <a:rPr lang="en-IN" sz="2200" err="1">
                <a:latin typeface="Times New Roman"/>
                <a:ea typeface="Times New Roman"/>
                <a:cs typeface="Times New Roman"/>
              </a:rPr>
              <a:t>src</a:t>
            </a:r>
            <a:r>
              <a:rPr lang="en-IN" sz="2200">
                <a:latin typeface="Times New Roman"/>
                <a:ea typeface="Times New Roman"/>
                <a:cs typeface="Times New Roman"/>
              </a:rPr>
              <a:t> of </a:t>
            </a:r>
            <a:r>
              <a:rPr lang="en-IN" sz="2200" err="1">
                <a:latin typeface="Times New Roman"/>
                <a:ea typeface="Times New Roman"/>
                <a:cs typeface="Times New Roman"/>
              </a:rPr>
              <a:t>ros</a:t>
            </a:r>
            <a:r>
              <a:rPr lang="en-IN" sz="2200">
                <a:latin typeface="Times New Roman"/>
                <a:ea typeface="Times New Roman"/>
                <a:cs typeface="Times New Roman"/>
              </a:rPr>
              <a:t> workspace. </a:t>
            </a:r>
            <a:endParaRPr lang="en-US" sz="2200">
              <a:ea typeface="Calibri" panose="020F0502020204030204"/>
              <a:cs typeface="Calibri" panose="020F0502020204030204"/>
            </a:endParaRPr>
          </a:p>
          <a:p>
            <a:pPr lvl="0" rtl="0">
              <a:lnSpc>
                <a:spcPct val="150000"/>
              </a:lnSpc>
              <a:buAutoNum type="arabicPeriod" startAt="2"/>
            </a:pPr>
            <a:r>
              <a:rPr lang="en-IN" sz="2200">
                <a:latin typeface="Times New Roman"/>
                <a:ea typeface="Times New Roman"/>
                <a:cs typeface="Times New Roman"/>
              </a:rPr>
              <a:t>Create config, launch and </a:t>
            </a:r>
            <a:r>
              <a:rPr lang="en-IN" sz="2200" err="1">
                <a:latin typeface="Times New Roman"/>
                <a:ea typeface="Times New Roman"/>
                <a:cs typeface="Times New Roman"/>
              </a:rPr>
              <a:t>urdf</a:t>
            </a:r>
            <a:r>
              <a:rPr lang="en-IN" sz="2200">
                <a:latin typeface="Times New Roman"/>
                <a:ea typeface="Times New Roman"/>
                <a:cs typeface="Times New Roman"/>
              </a:rPr>
              <a:t> folders inside the package. </a:t>
            </a:r>
          </a:p>
          <a:p>
            <a:pPr lvl="0" rtl="0">
              <a:lnSpc>
                <a:spcPct val="150000"/>
              </a:lnSpc>
              <a:buAutoNum type="arabicPeriod" startAt="3"/>
            </a:pPr>
            <a:r>
              <a:rPr lang="en-IN" sz="2200">
                <a:latin typeface="Times New Roman"/>
                <a:ea typeface="Times New Roman"/>
                <a:cs typeface="Times New Roman"/>
              </a:rPr>
              <a:t>Create and edit controller, launch and </a:t>
            </a:r>
            <a:r>
              <a:rPr lang="en-IN" sz="2200" err="1">
                <a:latin typeface="Times New Roman"/>
                <a:ea typeface="Times New Roman"/>
                <a:cs typeface="Times New Roman"/>
              </a:rPr>
              <a:t>urdf</a:t>
            </a:r>
            <a:r>
              <a:rPr lang="en-IN" sz="2200">
                <a:latin typeface="Times New Roman"/>
                <a:ea typeface="Times New Roman"/>
                <a:cs typeface="Times New Roman"/>
              </a:rPr>
              <a:t> files in respective folders. </a:t>
            </a:r>
          </a:p>
          <a:p>
            <a:pPr lvl="1" rtl="0">
              <a:lnSpc>
                <a:spcPct val="150000"/>
              </a:lnSpc>
              <a:buChar char="•"/>
            </a:pPr>
            <a:r>
              <a:rPr lang="en-IN" sz="2200" err="1">
                <a:latin typeface="Times New Roman"/>
                <a:ea typeface="Times New Roman"/>
                <a:cs typeface="Times New Roman"/>
              </a:rPr>
              <a:t>Urdf</a:t>
            </a:r>
            <a:r>
              <a:rPr lang="en-IN" sz="2200">
                <a:latin typeface="Times New Roman"/>
                <a:ea typeface="Times New Roman"/>
                <a:cs typeface="Times New Roman"/>
              </a:rPr>
              <a:t> file is to create links and joints and properties of the links and joints. </a:t>
            </a:r>
          </a:p>
          <a:p>
            <a:pPr lvl="1" rtl="0">
              <a:lnSpc>
                <a:spcPct val="150000"/>
              </a:lnSpc>
              <a:buChar char="•"/>
            </a:pPr>
            <a:r>
              <a:rPr lang="en-IN" sz="2200">
                <a:latin typeface="Times New Roman"/>
                <a:ea typeface="Times New Roman"/>
                <a:cs typeface="Times New Roman"/>
              </a:rPr>
              <a:t>In </a:t>
            </a:r>
            <a:r>
              <a:rPr lang="en-IN" sz="2200" err="1">
                <a:latin typeface="Times New Roman"/>
                <a:ea typeface="Times New Roman"/>
                <a:cs typeface="Times New Roman"/>
              </a:rPr>
              <a:t>controllers.yaml</a:t>
            </a:r>
            <a:r>
              <a:rPr lang="en-IN" sz="2200">
                <a:latin typeface="Times New Roman"/>
                <a:ea typeface="Times New Roman"/>
                <a:cs typeface="Times New Roman"/>
              </a:rPr>
              <a:t> file, we specify all the joints of the manipulator </a:t>
            </a:r>
          </a:p>
          <a:p>
            <a:pPr lvl="0" rtl="0">
              <a:lnSpc>
                <a:spcPct val="150000"/>
              </a:lnSpc>
              <a:buAutoNum type="arabicPeriod" startAt="4"/>
            </a:pPr>
            <a:r>
              <a:rPr lang="en-IN" sz="2200">
                <a:latin typeface="Times New Roman"/>
                <a:ea typeface="Times New Roman"/>
                <a:cs typeface="Times New Roman"/>
              </a:rPr>
              <a:t>Create nodes to spawn the bot and the other node(first_node.py) to assign the co-ordinates to the manipulator .  </a:t>
            </a:r>
          </a:p>
          <a:p>
            <a:pPr lvl="0" rtl="0">
              <a:lnSpc>
                <a:spcPct val="200000"/>
              </a:lnSpc>
              <a:buAutoNum type="arabicPeriod" startAt="5"/>
            </a:pPr>
            <a:endParaRPr lang="en-IN" sz="2000">
              <a:latin typeface="Times New Roman"/>
              <a:ea typeface="Calibri" panose="020F0502020204030204"/>
              <a:cs typeface="Times New Roman"/>
            </a:endParaRPr>
          </a:p>
        </p:txBody>
      </p:sp>
      <p:pic>
        <p:nvPicPr>
          <p:cNvPr id="5" name="Picture 4" descr="A picture containing text&#10;&#10;Description automatically generated">
            <a:extLst>
              <a:ext uri="{FF2B5EF4-FFF2-40B4-BE49-F238E27FC236}">
                <a16:creationId xmlns:a16="http://schemas.microsoft.com/office/drawing/2014/main" id="{5B3A164C-4EBB-DDCB-8493-DD8EFE91EDAE}"/>
              </a:ext>
            </a:extLst>
          </p:cNvPr>
          <p:cNvPicPr>
            <a:picLocks noChangeAspect="1"/>
          </p:cNvPicPr>
          <p:nvPr/>
        </p:nvPicPr>
        <p:blipFill>
          <a:blip r:embed="rId2"/>
          <a:stretch>
            <a:fillRect/>
          </a:stretch>
        </p:blipFill>
        <p:spPr>
          <a:xfrm>
            <a:off x="10009238" y="-6096"/>
            <a:ext cx="2177846" cy="614418"/>
          </a:xfrm>
          <a:prstGeom prst="rect">
            <a:avLst/>
          </a:prstGeom>
        </p:spPr>
      </p:pic>
    </p:spTree>
    <p:extLst>
      <p:ext uri="{BB962C8B-B14F-4D97-AF65-F5344CB8AC3E}">
        <p14:creationId xmlns:p14="http://schemas.microsoft.com/office/powerpoint/2010/main" val="31652094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17FD4E-BEE6-33B7-BCC9-3309B2EBF935}"/>
              </a:ext>
            </a:extLst>
          </p:cNvPr>
          <p:cNvSpPr>
            <a:spLocks noGrp="1"/>
          </p:cNvSpPr>
          <p:nvPr>
            <p:ph idx="1"/>
          </p:nvPr>
        </p:nvSpPr>
        <p:spPr>
          <a:xfrm>
            <a:off x="326572" y="932997"/>
            <a:ext cx="10972800" cy="4220710"/>
          </a:xfrm>
        </p:spPr>
        <p:txBody>
          <a:bodyPr vert="horz" lIns="91440" tIns="45720" rIns="91440" bIns="45720" rtlCol="0" anchor="t">
            <a:normAutofit fontScale="92500" lnSpcReduction="10000"/>
          </a:bodyPr>
          <a:lstStyle/>
          <a:p>
            <a:pPr marL="0" indent="0">
              <a:lnSpc>
                <a:spcPct val="200000"/>
              </a:lnSpc>
              <a:buNone/>
            </a:pPr>
            <a:r>
              <a:rPr lang="en-IN" sz="2400">
                <a:latin typeface="Times New Roman"/>
                <a:cs typeface="Times New Roman"/>
              </a:rPr>
              <a:t>5.Create python files to give all the co-ordinates of numbers and to spawn the bot.</a:t>
            </a:r>
            <a:endParaRPr lang="en-US" sz="2400">
              <a:latin typeface="Times New Roman"/>
              <a:cs typeface="Times New Roman"/>
            </a:endParaRPr>
          </a:p>
          <a:p>
            <a:pPr marL="0" indent="0">
              <a:lnSpc>
                <a:spcPct val="200000"/>
              </a:lnSpc>
              <a:buNone/>
            </a:pPr>
            <a:r>
              <a:rPr lang="en-IN" sz="2400">
                <a:latin typeface="Times New Roman"/>
                <a:cs typeface="Times New Roman"/>
              </a:rPr>
              <a:t>6.We create a launch file to launch these 2 nodes at </a:t>
            </a:r>
            <a:r>
              <a:rPr lang="en-IN" sz="2400" err="1">
                <a:latin typeface="Times New Roman"/>
                <a:cs typeface="Times New Roman"/>
              </a:rPr>
              <a:t>atime</a:t>
            </a:r>
            <a:r>
              <a:rPr lang="en-IN" sz="2400">
                <a:latin typeface="Times New Roman"/>
                <a:cs typeface="Times New Roman"/>
              </a:rPr>
              <a:t>. One node is gazebo empty world and the </a:t>
            </a:r>
            <a:r>
              <a:rPr lang="en-IN" sz="2400" err="1">
                <a:latin typeface="Times New Roman"/>
                <a:cs typeface="Times New Roman"/>
              </a:rPr>
              <a:t>spawn_node</a:t>
            </a:r>
            <a:r>
              <a:rPr lang="en-IN" sz="2400">
                <a:latin typeface="Times New Roman"/>
                <a:cs typeface="Times New Roman"/>
              </a:rPr>
              <a:t> which spawns the manipulator.</a:t>
            </a:r>
            <a:endParaRPr lang="en-US" sz="2400">
              <a:latin typeface="Times New Roman"/>
              <a:cs typeface="Times New Roman"/>
            </a:endParaRPr>
          </a:p>
          <a:p>
            <a:pPr marL="0" indent="0">
              <a:lnSpc>
                <a:spcPct val="200000"/>
              </a:lnSpc>
              <a:buNone/>
            </a:pPr>
            <a:r>
              <a:rPr lang="en-IN" sz="2400">
                <a:latin typeface="Times New Roman"/>
                <a:cs typeface="Times New Roman"/>
              </a:rPr>
              <a:t>7.Now run launch file and co-ordinates node to run in gazebo. (Commands)</a:t>
            </a:r>
            <a:endParaRPr lang="en-US" sz="2400">
              <a:latin typeface="Times New Roman"/>
              <a:cs typeface="Times New Roman"/>
            </a:endParaRPr>
          </a:p>
          <a:p>
            <a:pPr marL="914400" lvl="1" indent="-457200">
              <a:lnSpc>
                <a:spcPct val="200000"/>
              </a:lnSpc>
              <a:buAutoNum type="alphaLcPeriod"/>
            </a:pPr>
            <a:r>
              <a:rPr lang="en-IN" sz="2000">
                <a:latin typeface="Times New Roman"/>
                <a:cs typeface="Times New Roman"/>
              </a:rPr>
              <a:t>ros2 launch </a:t>
            </a:r>
            <a:r>
              <a:rPr lang="en-IN" sz="2000" err="1">
                <a:latin typeface="Times New Roman"/>
                <a:cs typeface="Times New Roman"/>
              </a:rPr>
              <a:t>cougerbot</a:t>
            </a:r>
            <a:r>
              <a:rPr lang="en-IN" sz="2000">
                <a:latin typeface="Times New Roman"/>
                <a:cs typeface="Times New Roman"/>
              </a:rPr>
              <a:t> cougerbot_launch.xml</a:t>
            </a:r>
            <a:endParaRPr lang="en-US" sz="2000">
              <a:latin typeface="Times New Roman"/>
              <a:cs typeface="Times New Roman"/>
            </a:endParaRPr>
          </a:p>
          <a:p>
            <a:pPr marL="914400" lvl="1" indent="-457200">
              <a:lnSpc>
                <a:spcPct val="200000"/>
              </a:lnSpc>
              <a:buAutoNum type="alphaLcPeriod"/>
            </a:pPr>
            <a:r>
              <a:rPr lang="en-IN" sz="2000">
                <a:latin typeface="Times New Roman"/>
                <a:cs typeface="Times New Roman"/>
              </a:rPr>
              <a:t>ros2 run </a:t>
            </a:r>
            <a:r>
              <a:rPr lang="en-IN" sz="2000" err="1">
                <a:latin typeface="Times New Roman"/>
                <a:cs typeface="Times New Roman"/>
              </a:rPr>
              <a:t>cougerbot</a:t>
            </a:r>
            <a:r>
              <a:rPr lang="en-IN" sz="2000">
                <a:latin typeface="Times New Roman"/>
                <a:cs typeface="Times New Roman"/>
              </a:rPr>
              <a:t> </a:t>
            </a:r>
            <a:r>
              <a:rPr lang="en-IN" sz="2000" err="1">
                <a:latin typeface="Times New Roman"/>
                <a:cs typeface="Times New Roman"/>
              </a:rPr>
              <a:t>cougerbot_node</a:t>
            </a:r>
            <a:endParaRPr lang="en-US" sz="2000">
              <a:latin typeface="Times New Roman"/>
              <a:cs typeface="Times New Roman"/>
            </a:endParaRPr>
          </a:p>
          <a:p>
            <a:pPr marL="0" indent="0">
              <a:lnSpc>
                <a:spcPct val="100000"/>
              </a:lnSpc>
              <a:spcBef>
                <a:spcPts val="0"/>
              </a:spcBef>
              <a:buNone/>
            </a:pPr>
            <a:endParaRPr lang="en-IN" sz="2000">
              <a:latin typeface="Times New Roman"/>
              <a:cs typeface="Times New Roman"/>
            </a:endParaRPr>
          </a:p>
        </p:txBody>
      </p:sp>
      <p:pic>
        <p:nvPicPr>
          <p:cNvPr id="5" name="Picture 4" descr="A picture containing text&#10;&#10;Description automatically generated">
            <a:extLst>
              <a:ext uri="{FF2B5EF4-FFF2-40B4-BE49-F238E27FC236}">
                <a16:creationId xmlns:a16="http://schemas.microsoft.com/office/drawing/2014/main" id="{E35ECDD3-8CCB-974E-3944-B45C2083BF99}"/>
              </a:ext>
            </a:extLst>
          </p:cNvPr>
          <p:cNvPicPr>
            <a:picLocks noChangeAspect="1"/>
          </p:cNvPicPr>
          <p:nvPr/>
        </p:nvPicPr>
        <p:blipFill>
          <a:blip r:embed="rId2"/>
          <a:stretch>
            <a:fillRect/>
          </a:stretch>
        </p:blipFill>
        <p:spPr>
          <a:xfrm>
            <a:off x="10009238" y="59218"/>
            <a:ext cx="2177846" cy="614418"/>
          </a:xfrm>
          <a:prstGeom prst="rect">
            <a:avLst/>
          </a:prstGeom>
        </p:spPr>
      </p:pic>
    </p:spTree>
    <p:extLst>
      <p:ext uri="{BB962C8B-B14F-4D97-AF65-F5344CB8AC3E}">
        <p14:creationId xmlns:p14="http://schemas.microsoft.com/office/powerpoint/2010/main" val="4253175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7DF21-C83D-164F-18E1-624AC6EAFA0C}"/>
              </a:ext>
            </a:extLst>
          </p:cNvPr>
          <p:cNvSpPr>
            <a:spLocks noGrp="1"/>
          </p:cNvSpPr>
          <p:nvPr>
            <p:ph type="title"/>
          </p:nvPr>
        </p:nvSpPr>
        <p:spPr>
          <a:xfrm>
            <a:off x="707571" y="267154"/>
            <a:ext cx="3820886" cy="694192"/>
          </a:xfrm>
        </p:spPr>
        <p:txBody>
          <a:bodyPr>
            <a:normAutofit/>
          </a:bodyPr>
          <a:lstStyle/>
          <a:p>
            <a:r>
              <a:rPr lang="en-US" sz="4000">
                <a:latin typeface="Times New Roman"/>
                <a:cs typeface="Calibri Light"/>
              </a:rPr>
              <a:t>Flow Chart</a:t>
            </a:r>
          </a:p>
        </p:txBody>
      </p:sp>
      <p:pic>
        <p:nvPicPr>
          <p:cNvPr id="5" name="Picture 4" descr="A picture containing text&#10;&#10;Description automatically generated">
            <a:extLst>
              <a:ext uri="{FF2B5EF4-FFF2-40B4-BE49-F238E27FC236}">
                <a16:creationId xmlns:a16="http://schemas.microsoft.com/office/drawing/2014/main" id="{CBBB56A6-147A-2EE0-63DB-29C6ECDAEEAD}"/>
              </a:ext>
            </a:extLst>
          </p:cNvPr>
          <p:cNvPicPr>
            <a:picLocks noChangeAspect="1"/>
          </p:cNvPicPr>
          <p:nvPr/>
        </p:nvPicPr>
        <p:blipFill>
          <a:blip r:embed="rId2"/>
          <a:stretch>
            <a:fillRect/>
          </a:stretch>
        </p:blipFill>
        <p:spPr>
          <a:xfrm>
            <a:off x="10009238" y="-6096"/>
            <a:ext cx="2177846" cy="614418"/>
          </a:xfrm>
          <a:prstGeom prst="rect">
            <a:avLst/>
          </a:prstGeom>
        </p:spPr>
      </p:pic>
      <p:sp>
        <p:nvSpPr>
          <p:cNvPr id="4" name="Rectangle 3">
            <a:extLst>
              <a:ext uri="{FF2B5EF4-FFF2-40B4-BE49-F238E27FC236}">
                <a16:creationId xmlns:a16="http://schemas.microsoft.com/office/drawing/2014/main" id="{05C76DD5-7F46-8039-8F13-C2D7030D6ECA}"/>
              </a:ext>
            </a:extLst>
          </p:cNvPr>
          <p:cNvSpPr/>
          <p:nvPr/>
        </p:nvSpPr>
        <p:spPr>
          <a:xfrm>
            <a:off x="661307" y="1551213"/>
            <a:ext cx="2340429" cy="145868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E37B416-E4D7-D546-27ED-1DD5D3E9A72A}"/>
              </a:ext>
            </a:extLst>
          </p:cNvPr>
          <p:cNvSpPr/>
          <p:nvPr/>
        </p:nvSpPr>
        <p:spPr>
          <a:xfrm>
            <a:off x="4231821" y="1616527"/>
            <a:ext cx="2329543" cy="1393371"/>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617D90E-70B4-79F0-F29D-C77D7F5BD821}"/>
              </a:ext>
            </a:extLst>
          </p:cNvPr>
          <p:cNvSpPr/>
          <p:nvPr/>
        </p:nvSpPr>
        <p:spPr>
          <a:xfrm>
            <a:off x="7813221" y="1583870"/>
            <a:ext cx="2198915" cy="145868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7B4B7F9-0165-E339-2863-400A6F34AB84}"/>
              </a:ext>
            </a:extLst>
          </p:cNvPr>
          <p:cNvSpPr/>
          <p:nvPr/>
        </p:nvSpPr>
        <p:spPr>
          <a:xfrm>
            <a:off x="7813221" y="4207328"/>
            <a:ext cx="2438400" cy="1382485"/>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2E69456-87C1-BB01-180D-05787D981E49}"/>
              </a:ext>
            </a:extLst>
          </p:cNvPr>
          <p:cNvSpPr/>
          <p:nvPr/>
        </p:nvSpPr>
        <p:spPr>
          <a:xfrm>
            <a:off x="4231822" y="4207328"/>
            <a:ext cx="2329543" cy="1469571"/>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A7D35A4-B22A-E5FF-62A5-D830E85A24AA}"/>
              </a:ext>
            </a:extLst>
          </p:cNvPr>
          <p:cNvSpPr/>
          <p:nvPr/>
        </p:nvSpPr>
        <p:spPr>
          <a:xfrm>
            <a:off x="661307" y="4207327"/>
            <a:ext cx="2460172" cy="1458685"/>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79BCEFB-7017-4EED-FAF6-1D333FFE8E20}"/>
              </a:ext>
            </a:extLst>
          </p:cNvPr>
          <p:cNvSpPr txBox="1"/>
          <p:nvPr/>
        </p:nvSpPr>
        <p:spPr>
          <a:xfrm>
            <a:off x="664028" y="1619249"/>
            <a:ext cx="221796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Calibri"/>
                <a:cs typeface="Calibri"/>
              </a:rPr>
              <a:t>Create urdf file, which contains all the links &amp; joints of manipulator </a:t>
            </a:r>
            <a:endParaRPr lang="en-US"/>
          </a:p>
        </p:txBody>
      </p:sp>
      <p:sp>
        <p:nvSpPr>
          <p:cNvPr id="12" name="TextBox 11">
            <a:extLst>
              <a:ext uri="{FF2B5EF4-FFF2-40B4-BE49-F238E27FC236}">
                <a16:creationId xmlns:a16="http://schemas.microsoft.com/office/drawing/2014/main" id="{8EAB92D9-F540-8854-A0DC-863DABCBA934}"/>
              </a:ext>
            </a:extLst>
          </p:cNvPr>
          <p:cNvSpPr txBox="1"/>
          <p:nvPr/>
        </p:nvSpPr>
        <p:spPr>
          <a:xfrm>
            <a:off x="4419600" y="1956706"/>
            <a:ext cx="183696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Calibri"/>
                <a:cs typeface="Calibri"/>
              </a:rPr>
              <a:t>Create controllers file</a:t>
            </a:r>
            <a:endParaRPr lang="en-US"/>
          </a:p>
        </p:txBody>
      </p:sp>
      <p:sp>
        <p:nvSpPr>
          <p:cNvPr id="13" name="TextBox 12">
            <a:extLst>
              <a:ext uri="{FF2B5EF4-FFF2-40B4-BE49-F238E27FC236}">
                <a16:creationId xmlns:a16="http://schemas.microsoft.com/office/drawing/2014/main" id="{C51FAAF8-8F7A-EE75-D4D3-9FEC169661E6}"/>
              </a:ext>
            </a:extLst>
          </p:cNvPr>
          <p:cNvSpPr txBox="1"/>
          <p:nvPr/>
        </p:nvSpPr>
        <p:spPr>
          <a:xfrm>
            <a:off x="7908471" y="1714500"/>
            <a:ext cx="200024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Calibri"/>
                <a:cs typeface="Calibri"/>
              </a:rPr>
              <a:t>Create launch file, which launches gazebo along with manipulator</a:t>
            </a:r>
            <a:endParaRPr lang="en-US"/>
          </a:p>
        </p:txBody>
      </p:sp>
      <p:sp>
        <p:nvSpPr>
          <p:cNvPr id="14" name="TextBox 13">
            <a:extLst>
              <a:ext uri="{FF2B5EF4-FFF2-40B4-BE49-F238E27FC236}">
                <a16:creationId xmlns:a16="http://schemas.microsoft.com/office/drawing/2014/main" id="{A6A77365-65C3-E2D7-D515-36350273C1C9}"/>
              </a:ext>
            </a:extLst>
          </p:cNvPr>
          <p:cNvSpPr txBox="1"/>
          <p:nvPr/>
        </p:nvSpPr>
        <p:spPr>
          <a:xfrm>
            <a:off x="8123463" y="4476750"/>
            <a:ext cx="182335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Calibri"/>
                <a:cs typeface="Calibri"/>
              </a:rPr>
              <a:t>Create a node to spawn the robot </a:t>
            </a:r>
            <a:endParaRPr lang="en-US"/>
          </a:p>
        </p:txBody>
      </p:sp>
      <p:sp>
        <p:nvSpPr>
          <p:cNvPr id="15" name="TextBox 14">
            <a:extLst>
              <a:ext uri="{FF2B5EF4-FFF2-40B4-BE49-F238E27FC236}">
                <a16:creationId xmlns:a16="http://schemas.microsoft.com/office/drawing/2014/main" id="{1863D16A-0034-F480-C359-9EC224EA1BE4}"/>
              </a:ext>
            </a:extLst>
          </p:cNvPr>
          <p:cNvSpPr txBox="1"/>
          <p:nvPr/>
        </p:nvSpPr>
        <p:spPr>
          <a:xfrm>
            <a:off x="4346120" y="4340678"/>
            <a:ext cx="220979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Calibri"/>
                <a:cs typeface="Calibri"/>
              </a:rPr>
              <a:t>Create another node which contains coordinates of the numbers</a:t>
            </a:r>
            <a:endParaRPr lang="en-US"/>
          </a:p>
        </p:txBody>
      </p:sp>
      <p:sp>
        <p:nvSpPr>
          <p:cNvPr id="17" name="TextBox 1">
            <a:extLst>
              <a:ext uri="{FF2B5EF4-FFF2-40B4-BE49-F238E27FC236}">
                <a16:creationId xmlns:a16="http://schemas.microsoft.com/office/drawing/2014/main" id="{531CE0FC-6714-B9D8-F494-6F27296AE180}"/>
              </a:ext>
            </a:extLst>
          </p:cNvPr>
          <p:cNvSpPr txBox="1"/>
          <p:nvPr/>
        </p:nvSpPr>
        <p:spPr>
          <a:xfrm>
            <a:off x="881743" y="4438649"/>
            <a:ext cx="2019300" cy="92333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ea typeface="Calibri"/>
                <a:cs typeface="Calibri"/>
              </a:rPr>
              <a:t>Launch the second node file to give input of colors</a:t>
            </a:r>
            <a:endParaRPr lang="en-US"/>
          </a:p>
        </p:txBody>
      </p:sp>
      <p:sp>
        <p:nvSpPr>
          <p:cNvPr id="18" name="Arrow: Right 17">
            <a:extLst>
              <a:ext uri="{FF2B5EF4-FFF2-40B4-BE49-F238E27FC236}">
                <a16:creationId xmlns:a16="http://schemas.microsoft.com/office/drawing/2014/main" id="{D1BB2CA1-9E8C-7306-7619-61176841CDBB}"/>
              </a:ext>
            </a:extLst>
          </p:cNvPr>
          <p:cNvSpPr/>
          <p:nvPr/>
        </p:nvSpPr>
        <p:spPr>
          <a:xfrm>
            <a:off x="2993571" y="2081893"/>
            <a:ext cx="1230085" cy="359228"/>
          </a:xfrm>
          <a:prstGeom prst="rightArrow">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281BA082-8B82-1FC8-AC75-74CB0DF03A9B}"/>
              </a:ext>
            </a:extLst>
          </p:cNvPr>
          <p:cNvSpPr/>
          <p:nvPr/>
        </p:nvSpPr>
        <p:spPr>
          <a:xfrm>
            <a:off x="6564085" y="2092778"/>
            <a:ext cx="1230085" cy="359228"/>
          </a:xfrm>
          <a:prstGeom prst="rightArrow">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Down 19">
            <a:extLst>
              <a:ext uri="{FF2B5EF4-FFF2-40B4-BE49-F238E27FC236}">
                <a16:creationId xmlns:a16="http://schemas.microsoft.com/office/drawing/2014/main" id="{904C37FF-6C81-9A8B-FAF2-4FAE55592EA2}"/>
              </a:ext>
            </a:extLst>
          </p:cNvPr>
          <p:cNvSpPr/>
          <p:nvPr/>
        </p:nvSpPr>
        <p:spPr>
          <a:xfrm>
            <a:off x="8722178" y="3061607"/>
            <a:ext cx="304800" cy="1132114"/>
          </a:xfrm>
          <a:prstGeom prst="downArrow">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Left 20">
            <a:extLst>
              <a:ext uri="{FF2B5EF4-FFF2-40B4-BE49-F238E27FC236}">
                <a16:creationId xmlns:a16="http://schemas.microsoft.com/office/drawing/2014/main" id="{812E304B-A349-E384-D724-B2177E362526}"/>
              </a:ext>
            </a:extLst>
          </p:cNvPr>
          <p:cNvSpPr/>
          <p:nvPr/>
        </p:nvSpPr>
        <p:spPr>
          <a:xfrm>
            <a:off x="3118756" y="4795156"/>
            <a:ext cx="1121229" cy="283029"/>
          </a:xfrm>
          <a:prstGeom prst="leftArrow">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Left 22">
            <a:extLst>
              <a:ext uri="{FF2B5EF4-FFF2-40B4-BE49-F238E27FC236}">
                <a16:creationId xmlns:a16="http://schemas.microsoft.com/office/drawing/2014/main" id="{ACF8B2FB-91B4-6584-9E65-B53739E1BCF6}"/>
              </a:ext>
            </a:extLst>
          </p:cNvPr>
          <p:cNvSpPr/>
          <p:nvPr/>
        </p:nvSpPr>
        <p:spPr>
          <a:xfrm>
            <a:off x="6547756" y="4784271"/>
            <a:ext cx="1251857" cy="315685"/>
          </a:xfrm>
          <a:prstGeom prst="leftArrow">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92927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A picture containing text&#10;&#10;Description automatically generated">
            <a:extLst>
              <a:ext uri="{FF2B5EF4-FFF2-40B4-BE49-F238E27FC236}">
                <a16:creationId xmlns:a16="http://schemas.microsoft.com/office/drawing/2014/main" id="{40B00A15-984F-0DB1-1D00-A7E5A174CAE3}"/>
              </a:ext>
            </a:extLst>
          </p:cNvPr>
          <p:cNvPicPr>
            <a:picLocks noChangeAspect="1"/>
          </p:cNvPicPr>
          <p:nvPr/>
        </p:nvPicPr>
        <p:blipFill>
          <a:blip r:embed="rId2"/>
          <a:stretch>
            <a:fillRect/>
          </a:stretch>
        </p:blipFill>
        <p:spPr>
          <a:xfrm>
            <a:off x="10009238" y="-6096"/>
            <a:ext cx="2177846" cy="614418"/>
          </a:xfrm>
          <a:prstGeom prst="rect">
            <a:avLst/>
          </a:prstGeom>
        </p:spPr>
      </p:pic>
      <p:pic>
        <p:nvPicPr>
          <p:cNvPr id="2" name="Picture 3">
            <a:extLst>
              <a:ext uri="{FF2B5EF4-FFF2-40B4-BE49-F238E27FC236}">
                <a16:creationId xmlns:a16="http://schemas.microsoft.com/office/drawing/2014/main" id="{46019158-16CB-A5F7-62DF-68658CF1D3E9}"/>
              </a:ext>
            </a:extLst>
          </p:cNvPr>
          <p:cNvPicPr>
            <a:picLocks noChangeAspect="1"/>
          </p:cNvPicPr>
          <p:nvPr/>
        </p:nvPicPr>
        <p:blipFill>
          <a:blip r:embed="rId3"/>
          <a:stretch>
            <a:fillRect/>
          </a:stretch>
        </p:blipFill>
        <p:spPr>
          <a:xfrm>
            <a:off x="1132114" y="906338"/>
            <a:ext cx="9024257" cy="4784066"/>
          </a:xfrm>
          <a:prstGeom prst="rect">
            <a:avLst/>
          </a:prstGeom>
        </p:spPr>
      </p:pic>
      <p:sp>
        <p:nvSpPr>
          <p:cNvPr id="4" name="TextBox 3">
            <a:extLst>
              <a:ext uri="{FF2B5EF4-FFF2-40B4-BE49-F238E27FC236}">
                <a16:creationId xmlns:a16="http://schemas.microsoft.com/office/drawing/2014/main" id="{A6910CD1-1F9D-0D79-F31C-8B3981FB2BAC}"/>
              </a:ext>
            </a:extLst>
          </p:cNvPr>
          <p:cNvSpPr txBox="1"/>
          <p:nvPr/>
        </p:nvSpPr>
        <p:spPr>
          <a:xfrm>
            <a:off x="3861707" y="5834744"/>
            <a:ext cx="70485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imes New Roman"/>
                <a:cs typeface="Times New Roman"/>
              </a:rPr>
              <a:t>Fig 1.  In RVIZ, Design Sorting Manipulator </a:t>
            </a:r>
            <a:endParaRPr lang="en-US"/>
          </a:p>
        </p:txBody>
      </p:sp>
    </p:spTree>
    <p:extLst>
      <p:ext uri="{BB962C8B-B14F-4D97-AF65-F5344CB8AC3E}">
        <p14:creationId xmlns:p14="http://schemas.microsoft.com/office/powerpoint/2010/main" val="1753114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A picture containing text&#10;&#10;Description automatically generated">
            <a:extLst>
              <a:ext uri="{FF2B5EF4-FFF2-40B4-BE49-F238E27FC236}">
                <a16:creationId xmlns:a16="http://schemas.microsoft.com/office/drawing/2014/main" id="{40B00A15-984F-0DB1-1D00-A7E5A174CAE3}"/>
              </a:ext>
            </a:extLst>
          </p:cNvPr>
          <p:cNvPicPr>
            <a:picLocks noChangeAspect="1"/>
          </p:cNvPicPr>
          <p:nvPr/>
        </p:nvPicPr>
        <p:blipFill>
          <a:blip r:embed="rId2"/>
          <a:stretch>
            <a:fillRect/>
          </a:stretch>
        </p:blipFill>
        <p:spPr>
          <a:xfrm>
            <a:off x="10009238" y="-6096"/>
            <a:ext cx="2177846" cy="614418"/>
          </a:xfrm>
          <a:prstGeom prst="rect">
            <a:avLst/>
          </a:prstGeom>
        </p:spPr>
      </p:pic>
      <p:pic>
        <p:nvPicPr>
          <p:cNvPr id="2" name="Picture 3" descr="A screenshot of a video game&#10;&#10;Description automatically generated">
            <a:extLst>
              <a:ext uri="{FF2B5EF4-FFF2-40B4-BE49-F238E27FC236}">
                <a16:creationId xmlns:a16="http://schemas.microsoft.com/office/drawing/2014/main" id="{33C44656-10E4-5788-1A04-292A1510DA9D}"/>
              </a:ext>
            </a:extLst>
          </p:cNvPr>
          <p:cNvPicPr>
            <a:picLocks noChangeAspect="1"/>
          </p:cNvPicPr>
          <p:nvPr/>
        </p:nvPicPr>
        <p:blipFill>
          <a:blip r:embed="rId3"/>
          <a:stretch>
            <a:fillRect/>
          </a:stretch>
        </p:blipFill>
        <p:spPr>
          <a:xfrm>
            <a:off x="620486" y="504994"/>
            <a:ext cx="10134599" cy="5379923"/>
          </a:xfrm>
          <a:prstGeom prst="rect">
            <a:avLst/>
          </a:prstGeom>
        </p:spPr>
      </p:pic>
      <p:sp>
        <p:nvSpPr>
          <p:cNvPr id="4" name="TextBox 3">
            <a:extLst>
              <a:ext uri="{FF2B5EF4-FFF2-40B4-BE49-F238E27FC236}">
                <a16:creationId xmlns:a16="http://schemas.microsoft.com/office/drawing/2014/main" id="{77C86F2B-3E2D-3AA6-9026-6DF1ADFC6217}"/>
              </a:ext>
            </a:extLst>
          </p:cNvPr>
          <p:cNvSpPr txBox="1"/>
          <p:nvPr/>
        </p:nvSpPr>
        <p:spPr>
          <a:xfrm>
            <a:off x="4180115" y="6063343"/>
            <a:ext cx="371202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Times New Roman"/>
                <a:cs typeface="Times New Roman"/>
              </a:rPr>
              <a:t>Manipulator in Initial condition</a:t>
            </a:r>
          </a:p>
        </p:txBody>
      </p:sp>
    </p:spTree>
    <p:extLst>
      <p:ext uri="{BB962C8B-B14F-4D97-AF65-F5344CB8AC3E}">
        <p14:creationId xmlns:p14="http://schemas.microsoft.com/office/powerpoint/2010/main" val="1471186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1BB2E-4B0B-8A4A-D3C8-155073973AB3}"/>
              </a:ext>
            </a:extLst>
          </p:cNvPr>
          <p:cNvSpPr>
            <a:spLocks noGrp="1"/>
          </p:cNvSpPr>
          <p:nvPr>
            <p:ph type="title"/>
          </p:nvPr>
        </p:nvSpPr>
        <p:spPr>
          <a:xfrm>
            <a:off x="239486" y="288925"/>
            <a:ext cx="1578429" cy="781278"/>
          </a:xfrm>
        </p:spPr>
        <p:txBody>
          <a:bodyPr>
            <a:normAutofit/>
          </a:bodyPr>
          <a:lstStyle/>
          <a:p>
            <a:r>
              <a:rPr lang="en-US" sz="4000">
                <a:latin typeface="Times New Roman"/>
                <a:cs typeface="Calibri Light"/>
              </a:rPr>
              <a:t>Result</a:t>
            </a:r>
            <a:endParaRPr lang="en-US" sz="4000">
              <a:latin typeface="Times New Roman"/>
            </a:endParaRPr>
          </a:p>
        </p:txBody>
      </p:sp>
      <p:pic>
        <p:nvPicPr>
          <p:cNvPr id="4" name="Picture 4">
            <a:extLst>
              <a:ext uri="{FF2B5EF4-FFF2-40B4-BE49-F238E27FC236}">
                <a16:creationId xmlns:a16="http://schemas.microsoft.com/office/drawing/2014/main" id="{A543BD81-EE41-AB7B-DC95-B7DDD6081D06}"/>
              </a:ext>
            </a:extLst>
          </p:cNvPr>
          <p:cNvPicPr>
            <a:picLocks noChangeAspect="1"/>
          </p:cNvPicPr>
          <p:nvPr/>
        </p:nvPicPr>
        <p:blipFill>
          <a:blip r:embed="rId2"/>
          <a:stretch>
            <a:fillRect/>
          </a:stretch>
        </p:blipFill>
        <p:spPr>
          <a:xfrm>
            <a:off x="2677886" y="872219"/>
            <a:ext cx="9383485" cy="5298620"/>
          </a:xfrm>
          <a:prstGeom prst="rect">
            <a:avLst/>
          </a:prstGeom>
        </p:spPr>
      </p:pic>
      <p:pic>
        <p:nvPicPr>
          <p:cNvPr id="5" name="Picture 4" descr="A picture containing text&#10;&#10;Description automatically generated">
            <a:extLst>
              <a:ext uri="{FF2B5EF4-FFF2-40B4-BE49-F238E27FC236}">
                <a16:creationId xmlns:a16="http://schemas.microsoft.com/office/drawing/2014/main" id="{97C2C912-4E84-9E4A-8F5A-40B8351461F8}"/>
              </a:ext>
            </a:extLst>
          </p:cNvPr>
          <p:cNvPicPr>
            <a:picLocks noChangeAspect="1"/>
          </p:cNvPicPr>
          <p:nvPr/>
        </p:nvPicPr>
        <p:blipFill>
          <a:blip r:embed="rId3"/>
          <a:stretch>
            <a:fillRect/>
          </a:stretch>
        </p:blipFill>
        <p:spPr>
          <a:xfrm>
            <a:off x="10009238" y="-6096"/>
            <a:ext cx="2177846" cy="614418"/>
          </a:xfrm>
          <a:prstGeom prst="rect">
            <a:avLst/>
          </a:prstGeom>
        </p:spPr>
      </p:pic>
      <p:sp>
        <p:nvSpPr>
          <p:cNvPr id="6" name="TextBox 1">
            <a:extLst>
              <a:ext uri="{FF2B5EF4-FFF2-40B4-BE49-F238E27FC236}">
                <a16:creationId xmlns:a16="http://schemas.microsoft.com/office/drawing/2014/main" id="{3416C0D4-DE82-610A-10ED-19FE2863A7D0}"/>
              </a:ext>
            </a:extLst>
          </p:cNvPr>
          <p:cNvSpPr txBox="1"/>
          <p:nvPr/>
        </p:nvSpPr>
        <p:spPr>
          <a:xfrm>
            <a:off x="195942" y="1208313"/>
            <a:ext cx="2691493" cy="83099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a:latin typeface="Times New Roman"/>
                <a:ea typeface="Calibri"/>
                <a:cs typeface="Calibri"/>
              </a:rPr>
              <a:t>Test case –I:</a:t>
            </a:r>
            <a:br>
              <a:rPr lang="en-US" sz="2400">
                <a:latin typeface="Times New Roman"/>
                <a:ea typeface="Calibri"/>
                <a:cs typeface="Calibri"/>
              </a:rPr>
            </a:br>
            <a:r>
              <a:rPr lang="en-US" sz="2400">
                <a:latin typeface="Times New Roman"/>
                <a:ea typeface="Calibri"/>
                <a:cs typeface="Calibri"/>
              </a:rPr>
              <a:t>Giving R as input</a:t>
            </a:r>
            <a:endParaRPr lang="en-US" sz="2400">
              <a:latin typeface="Times New Roman"/>
              <a:cs typeface="Times New Roman"/>
            </a:endParaRPr>
          </a:p>
        </p:txBody>
      </p:sp>
    </p:spTree>
    <p:extLst>
      <p:ext uri="{BB962C8B-B14F-4D97-AF65-F5344CB8AC3E}">
        <p14:creationId xmlns:p14="http://schemas.microsoft.com/office/powerpoint/2010/main" val="8991236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A picture containing text&#10;&#10;Description automatically generated">
            <a:extLst>
              <a:ext uri="{FF2B5EF4-FFF2-40B4-BE49-F238E27FC236}">
                <a16:creationId xmlns:a16="http://schemas.microsoft.com/office/drawing/2014/main" id="{9782EC68-9CC8-455B-CC79-EDB5B3E3889A}"/>
              </a:ext>
            </a:extLst>
          </p:cNvPr>
          <p:cNvPicPr>
            <a:picLocks noChangeAspect="1"/>
          </p:cNvPicPr>
          <p:nvPr/>
        </p:nvPicPr>
        <p:blipFill>
          <a:blip r:embed="rId2"/>
          <a:stretch>
            <a:fillRect/>
          </a:stretch>
        </p:blipFill>
        <p:spPr>
          <a:xfrm>
            <a:off x="10009238" y="-6096"/>
            <a:ext cx="2177846" cy="614418"/>
          </a:xfrm>
          <a:prstGeom prst="rect">
            <a:avLst/>
          </a:prstGeom>
        </p:spPr>
      </p:pic>
      <p:pic>
        <p:nvPicPr>
          <p:cNvPr id="2" name="Picture 3">
            <a:extLst>
              <a:ext uri="{FF2B5EF4-FFF2-40B4-BE49-F238E27FC236}">
                <a16:creationId xmlns:a16="http://schemas.microsoft.com/office/drawing/2014/main" id="{5AB79E04-C923-0EC9-3F2B-73DBF18E3FCE}"/>
              </a:ext>
            </a:extLst>
          </p:cNvPr>
          <p:cNvPicPr>
            <a:picLocks noChangeAspect="1"/>
          </p:cNvPicPr>
          <p:nvPr/>
        </p:nvPicPr>
        <p:blipFill>
          <a:blip r:embed="rId3"/>
          <a:stretch>
            <a:fillRect/>
          </a:stretch>
        </p:blipFill>
        <p:spPr>
          <a:xfrm>
            <a:off x="2079171" y="1295027"/>
            <a:ext cx="9916885" cy="5117033"/>
          </a:xfrm>
          <a:prstGeom prst="rect">
            <a:avLst/>
          </a:prstGeom>
        </p:spPr>
      </p:pic>
      <p:sp>
        <p:nvSpPr>
          <p:cNvPr id="4" name="TextBox 3">
            <a:extLst>
              <a:ext uri="{FF2B5EF4-FFF2-40B4-BE49-F238E27FC236}">
                <a16:creationId xmlns:a16="http://schemas.microsoft.com/office/drawing/2014/main" id="{2294BBFD-FDBE-2C9D-D883-F8DBB09F2BBC}"/>
              </a:ext>
            </a:extLst>
          </p:cNvPr>
          <p:cNvSpPr txBox="1"/>
          <p:nvPr/>
        </p:nvSpPr>
        <p:spPr>
          <a:xfrm>
            <a:off x="348343" y="348343"/>
            <a:ext cx="274320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Times New Roman"/>
              </a:rPr>
              <a:t>Test case –II:</a:t>
            </a:r>
            <a:r>
              <a:rPr lang="en-US" sz="2400">
                <a:latin typeface="Times New Roman"/>
                <a:cs typeface="Times New Roman"/>
              </a:rPr>
              <a:t>​</a:t>
            </a:r>
            <a:br>
              <a:rPr lang="en-US" sz="2400">
                <a:latin typeface="Times New Roman"/>
                <a:cs typeface="Times New Roman"/>
              </a:rPr>
            </a:br>
            <a:r>
              <a:rPr lang="en-US" sz="2400">
                <a:latin typeface="Times New Roman"/>
              </a:rPr>
              <a:t>Giving </a:t>
            </a:r>
            <a:r>
              <a:rPr lang="en-US" sz="2400" err="1">
                <a:latin typeface="Times New Roman"/>
              </a:rPr>
              <a:t>G as</a:t>
            </a:r>
            <a:r>
              <a:rPr lang="en-US" sz="2400">
                <a:latin typeface="Times New Roman"/>
              </a:rPr>
              <a:t> input</a:t>
            </a:r>
            <a:endParaRPr lang="en-US" sz="2400"/>
          </a:p>
        </p:txBody>
      </p:sp>
    </p:spTree>
    <p:extLst>
      <p:ext uri="{BB962C8B-B14F-4D97-AF65-F5344CB8AC3E}">
        <p14:creationId xmlns:p14="http://schemas.microsoft.com/office/powerpoint/2010/main" val="2149469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Sorting Manipulator</vt:lpstr>
      <vt:lpstr>Problem Statement</vt:lpstr>
      <vt:lpstr>PowerPoint Presentation</vt:lpstr>
      <vt:lpstr>PowerPoint Presentation</vt:lpstr>
      <vt:lpstr>Flow Chart</vt:lpstr>
      <vt:lpstr>PowerPoint Presentation</vt:lpstr>
      <vt:lpstr>PowerPoint Presentation</vt:lpstr>
      <vt:lpstr>Result</vt:lpstr>
      <vt:lpstr>PowerPoint Presentation</vt:lpstr>
      <vt:lpstr>PowerPoint Presentation</vt:lpstr>
      <vt:lpstr>THANK YOU</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Suryamritha Manoj</dc:creator>
  <cp:revision>2</cp:revision>
  <dcterms:created xsi:type="dcterms:W3CDTF">2023-06-25T15:42:57Z</dcterms:created>
  <dcterms:modified xsi:type="dcterms:W3CDTF">2023-06-27T16:46:51Z</dcterms:modified>
</cp:coreProperties>
</file>

<file path=docProps/thumbnail.jpeg>
</file>